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2" r:id="rId2"/>
    <p:sldId id="316" r:id="rId3"/>
    <p:sldId id="317" r:id="rId4"/>
    <p:sldId id="319" r:id="rId5"/>
    <p:sldId id="320" r:id="rId6"/>
    <p:sldId id="322" r:id="rId7"/>
    <p:sldId id="326" r:id="rId8"/>
    <p:sldId id="329" r:id="rId9"/>
    <p:sldId id="341" r:id="rId10"/>
    <p:sldId id="338" r:id="rId11"/>
    <p:sldId id="367" r:id="rId12"/>
    <p:sldId id="270" r:id="rId13"/>
    <p:sldId id="318" r:id="rId14"/>
    <p:sldId id="260" r:id="rId15"/>
    <p:sldId id="272" r:id="rId16"/>
    <p:sldId id="365" r:id="rId17"/>
    <p:sldId id="345" r:id="rId18"/>
    <p:sldId id="3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16D11-6AF7-43CD-86CB-07EF297C1ECD}" type="doc">
      <dgm:prSet loTypeId="urn:microsoft.com/office/officeart/2005/8/layout/hChevron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7616E49-D040-45F5-BE73-A6CF1F1980B7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/>
            <a:t>Foil development</a:t>
          </a:r>
        </a:p>
      </dgm:t>
    </dgm:pt>
    <dgm:pt modelId="{D88608FB-13A1-4FCA-B02F-2EF447B314BC}" type="parTrans" cxnId="{2FA6828C-2A85-4888-9BBC-2636C106EB34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CAF60E7C-D0E3-4352-AED4-525FA42B6AEE}" type="sibTrans" cxnId="{2FA6828C-2A85-4888-9BBC-2636C106EB34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AD5247A9-1310-47A9-BCB2-44D50DE7C698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/>
            <a:t>Project engineering</a:t>
          </a:r>
        </a:p>
      </dgm:t>
    </dgm:pt>
    <dgm:pt modelId="{A242602D-2DB1-4026-8959-79EBD5AA17BA}" type="parTrans" cxnId="{E5554D3D-AF25-4CD9-87D3-CF453013AF9C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492EBF47-4E4C-49AC-B38E-9B5CB7E143D7}" type="sibTrans" cxnId="{E5554D3D-AF25-4CD9-87D3-CF453013AF9C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114E44F0-F154-45B7-89FB-028E9082E0D9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/>
            <a:t>Tool</a:t>
          </a:r>
        </a:p>
      </dgm:t>
    </dgm:pt>
    <dgm:pt modelId="{CD1B10D0-5CAD-40F3-A4C9-3DA51CA7278C}" type="parTrans" cxnId="{FFFC53A8-3412-41FC-ABEA-BFD3536FDB70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D25DD188-CC17-4D71-A55C-AD6B63C98981}" type="sibTrans" cxnId="{FFFC53A8-3412-41FC-ABEA-BFD3536FDB70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B21C2F6C-446D-42CE-9CF7-34C45727E6DA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100" b="1" dirty="0"/>
            <a:t>Foil – CMF Design</a:t>
          </a:r>
        </a:p>
      </dgm:t>
    </dgm:pt>
    <dgm:pt modelId="{A729D2C5-9075-4D13-BD37-79A714C9414B}" type="parTrans" cxnId="{F2A83E49-5829-4171-AD58-CCC844923CE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D2C173F4-0029-412E-859D-39BA36B05685}" type="sibTrans" cxnId="{F2A83E49-5829-4171-AD58-CCC844923CE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24775925-1434-41EF-B9C0-91A29288A3DF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/>
            <a:t>Foil feeding device</a:t>
          </a:r>
        </a:p>
      </dgm:t>
    </dgm:pt>
    <dgm:pt modelId="{BC81C8B2-B9D1-4FF2-A8A3-4D17134FFA03}" type="parTrans" cxnId="{FCEE2698-D4DD-41E8-9F4E-BAA3BC2BFC8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19A2BB28-42E2-4B9C-866C-7A7336EAE9B8}" type="sibTrans" cxnId="{FCEE2698-D4DD-41E8-9F4E-BAA3BC2BFC8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B2096777-3FEF-45C1-8F71-EF1D5D8B0EC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100" b="1" dirty="0"/>
            <a:t>Hot stamping machine</a:t>
          </a:r>
        </a:p>
      </dgm:t>
    </dgm:pt>
    <dgm:pt modelId="{1CDF2D0D-CA4A-4458-A321-721401C8BEE8}" type="parTrans" cxnId="{35BB6B9D-E7A2-4501-90EA-C77E34323968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5E40EF4B-AB18-43E7-A512-74474EA962E7}" type="sibTrans" cxnId="{35BB6B9D-E7A2-4501-90EA-C77E34323968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CC8F278D-D603-4FAE-9C7A-891253D37DC4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100" b="1" dirty="0"/>
            <a:t>Process optimization</a:t>
          </a:r>
        </a:p>
      </dgm:t>
    </dgm:pt>
    <dgm:pt modelId="{306111AA-A513-4171-8C31-8B350EB10571}" type="parTrans" cxnId="{71639C27-AE8D-45BA-AD6B-08D545C4879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98DD72D8-D4CF-4823-9432-B2DB41B5D7FD}" type="sibTrans" cxnId="{71639C27-AE8D-45BA-AD6B-08D545C4879F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EA2F4821-4FF7-47CE-BE22-5B67AF3C2155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>
              <a:latin typeface="+mj-lt"/>
            </a:rPr>
            <a:t>Global </a:t>
          </a:r>
          <a:r>
            <a:rPr lang="de-DE" sz="1200" b="1" dirty="0" err="1">
              <a:latin typeface="+mj-lt"/>
            </a:rPr>
            <a:t>project</a:t>
          </a:r>
          <a:r>
            <a:rPr lang="de-DE" sz="1200" b="1" dirty="0">
              <a:latin typeface="+mj-lt"/>
            </a:rPr>
            <a:t> </a:t>
          </a:r>
          <a:r>
            <a:rPr lang="de-DE" sz="1200" b="1" dirty="0" err="1">
              <a:latin typeface="+mj-lt"/>
            </a:rPr>
            <a:t>management</a:t>
          </a:r>
          <a:endParaRPr lang="de-DE" sz="1200" b="1" dirty="0">
            <a:latin typeface="+mj-lt"/>
          </a:endParaRPr>
        </a:p>
      </dgm:t>
    </dgm:pt>
    <dgm:pt modelId="{1E726E82-3233-4681-A7ED-C13A04AE7BF8}" type="parTrans" cxnId="{89A95023-85EC-4331-9BFC-06097F2E4733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153FB146-2E83-494B-A524-CF70791B8B6F}" type="sibTrans" cxnId="{89A95023-85EC-4331-9BFC-06097F2E4733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43F7B844-8A85-498E-AA73-CD81F06723FE}">
      <dgm:prSet phldrT="[Text]" custT="1"/>
      <dgm:spPr>
        <a:solidFill>
          <a:schemeClr val="tx2"/>
        </a:solidFill>
      </dgm:spPr>
      <dgm:t>
        <a:bodyPr/>
        <a:lstStyle/>
        <a:p>
          <a:r>
            <a:rPr lang="de-DE" sz="1200" b="1" dirty="0"/>
            <a:t>Design definitation</a:t>
          </a:r>
        </a:p>
      </dgm:t>
    </dgm:pt>
    <dgm:pt modelId="{C97B1663-8683-4D35-9EB1-89F2A57EBAD7}" type="sibTrans" cxnId="{EBD1E8E8-11CA-4B10-B294-ECF27C3F4FCC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96408F62-B945-47DE-B975-C024AEAB93CD}" type="parTrans" cxnId="{EBD1E8E8-11CA-4B10-B294-ECF27C3F4FCC}">
      <dgm:prSet/>
      <dgm:spPr/>
      <dgm:t>
        <a:bodyPr/>
        <a:lstStyle/>
        <a:p>
          <a:endParaRPr lang="de-DE" sz="1800" b="1">
            <a:solidFill>
              <a:srgbClr val="003366"/>
            </a:solidFill>
          </a:endParaRPr>
        </a:p>
      </dgm:t>
    </dgm:pt>
    <dgm:pt modelId="{1E940556-51A1-44AC-9196-8A4922F1167B}" type="pres">
      <dgm:prSet presAssocID="{73C16D11-6AF7-43CD-86CB-07EF297C1EC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04225E-069A-462E-816E-69D46CD7375F}" type="pres">
      <dgm:prSet presAssocID="{43F7B844-8A85-498E-AA73-CD81F06723FE}" presName="parTxOnly" presStyleLbl="node1" presStyleIdx="0" presStyleCnt="9" custScaleX="785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8B30C7-D4EE-4A70-8D7C-DD5CB04CC3D0}" type="pres">
      <dgm:prSet presAssocID="{C97B1663-8683-4D35-9EB1-89F2A57EBAD7}" presName="parSpace" presStyleCnt="0"/>
      <dgm:spPr/>
    </dgm:pt>
    <dgm:pt modelId="{97473965-D711-478F-ADEE-CEBDFA258EAF}" type="pres">
      <dgm:prSet presAssocID="{B7616E49-D040-45F5-BE73-A6CF1F1980B7}" presName="parTxOnly" presStyleLbl="node1" presStyleIdx="1" presStyleCnt="9" custScaleX="113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96AF2-D95E-4502-BEB3-BB66DA4B3C30}" type="pres">
      <dgm:prSet presAssocID="{CAF60E7C-D0E3-4352-AED4-525FA42B6AEE}" presName="parSpace" presStyleCnt="0"/>
      <dgm:spPr/>
    </dgm:pt>
    <dgm:pt modelId="{8F5A2A89-4878-47BE-85DA-8E130632E7CE}" type="pres">
      <dgm:prSet presAssocID="{AD5247A9-1310-47A9-BCB2-44D50DE7C698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6718F6-B8D9-41FB-AC92-77B6EFC27D88}" type="pres">
      <dgm:prSet presAssocID="{492EBF47-4E4C-49AC-B38E-9B5CB7E143D7}" presName="parSpace" presStyleCnt="0"/>
      <dgm:spPr/>
    </dgm:pt>
    <dgm:pt modelId="{3F9E43BA-783D-4F5B-B333-7C0C0BBB633F}" type="pres">
      <dgm:prSet presAssocID="{114E44F0-F154-45B7-89FB-028E9082E0D9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4C424-81F5-4EFF-9ADE-B4EF7C4E20C8}" type="pres">
      <dgm:prSet presAssocID="{D25DD188-CC17-4D71-A55C-AD6B63C98981}" presName="parSpace" presStyleCnt="0"/>
      <dgm:spPr/>
    </dgm:pt>
    <dgm:pt modelId="{1A04EE69-FAFD-4C4E-95A6-62F9D0B78691}" type="pres">
      <dgm:prSet presAssocID="{B21C2F6C-446D-42CE-9CF7-34C45727E6DA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CC1A3-A098-44F5-8ADC-DE935310394D}" type="pres">
      <dgm:prSet presAssocID="{D2C173F4-0029-412E-859D-39BA36B05685}" presName="parSpace" presStyleCnt="0"/>
      <dgm:spPr/>
    </dgm:pt>
    <dgm:pt modelId="{18B2A37E-D677-4749-9694-77EFF6EE6BE0}" type="pres">
      <dgm:prSet presAssocID="{24775925-1434-41EF-B9C0-91A29288A3D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13300-2440-40B4-9C61-460A49AA7911}" type="pres">
      <dgm:prSet presAssocID="{19A2BB28-42E2-4B9C-866C-7A7336EAE9B8}" presName="parSpace" presStyleCnt="0"/>
      <dgm:spPr/>
    </dgm:pt>
    <dgm:pt modelId="{47A14A60-3C1A-4594-B7C1-5CCB1AAB92AB}" type="pres">
      <dgm:prSet presAssocID="{B2096777-3FEF-45C1-8F71-EF1D5D8B0ECE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CD72F-7B8D-4CC0-9553-1810DC9FA6F5}" type="pres">
      <dgm:prSet presAssocID="{5E40EF4B-AB18-43E7-A512-74474EA962E7}" presName="parSpace" presStyleCnt="0"/>
      <dgm:spPr/>
    </dgm:pt>
    <dgm:pt modelId="{302F4A96-9775-4FD5-888E-C2081EB24C9C}" type="pres">
      <dgm:prSet presAssocID="{CC8F278D-D603-4FAE-9C7A-891253D37DC4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7D745-B2B3-4BB5-9EDD-D6149473F1C0}" type="pres">
      <dgm:prSet presAssocID="{98DD72D8-D4CF-4823-9432-B2DB41B5D7FD}" presName="parSpace" presStyleCnt="0"/>
      <dgm:spPr/>
    </dgm:pt>
    <dgm:pt modelId="{8E20A594-10B4-4962-A175-BA9F370E50D9}" type="pres">
      <dgm:prSet presAssocID="{EA2F4821-4FF7-47CE-BE22-5B67AF3C2155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8911AF-5E35-4334-903B-943D5D8EB7A2}" type="presOf" srcId="{B21C2F6C-446D-42CE-9CF7-34C45727E6DA}" destId="{1A04EE69-FAFD-4C4E-95A6-62F9D0B78691}" srcOrd="0" destOrd="0" presId="urn:microsoft.com/office/officeart/2005/8/layout/hChevron3"/>
    <dgm:cxn modelId="{FCEE2698-D4DD-41E8-9F4E-BAA3BC2BFC8F}" srcId="{73C16D11-6AF7-43CD-86CB-07EF297C1ECD}" destId="{24775925-1434-41EF-B9C0-91A29288A3DF}" srcOrd="5" destOrd="0" parTransId="{BC81C8B2-B9D1-4FF2-A8A3-4D17134FFA03}" sibTransId="{19A2BB28-42E2-4B9C-866C-7A7336EAE9B8}"/>
    <dgm:cxn modelId="{FFFC53A8-3412-41FC-ABEA-BFD3536FDB70}" srcId="{73C16D11-6AF7-43CD-86CB-07EF297C1ECD}" destId="{114E44F0-F154-45B7-89FB-028E9082E0D9}" srcOrd="3" destOrd="0" parTransId="{CD1B10D0-5CAD-40F3-A4C9-3DA51CA7278C}" sibTransId="{D25DD188-CC17-4D71-A55C-AD6B63C98981}"/>
    <dgm:cxn modelId="{E5554D3D-AF25-4CD9-87D3-CF453013AF9C}" srcId="{73C16D11-6AF7-43CD-86CB-07EF297C1ECD}" destId="{AD5247A9-1310-47A9-BCB2-44D50DE7C698}" srcOrd="2" destOrd="0" parTransId="{A242602D-2DB1-4026-8959-79EBD5AA17BA}" sibTransId="{492EBF47-4E4C-49AC-B38E-9B5CB7E143D7}"/>
    <dgm:cxn modelId="{B6560001-DB73-42B6-AB0E-DBE857A4E9FC}" type="presOf" srcId="{43F7B844-8A85-498E-AA73-CD81F06723FE}" destId="{BE04225E-069A-462E-816E-69D46CD7375F}" srcOrd="0" destOrd="0" presId="urn:microsoft.com/office/officeart/2005/8/layout/hChevron3"/>
    <dgm:cxn modelId="{1447BA53-0663-40D3-8BF6-7232CD1CFD98}" type="presOf" srcId="{24775925-1434-41EF-B9C0-91A29288A3DF}" destId="{18B2A37E-D677-4749-9694-77EFF6EE6BE0}" srcOrd="0" destOrd="0" presId="urn:microsoft.com/office/officeart/2005/8/layout/hChevron3"/>
    <dgm:cxn modelId="{35BB6B9D-E7A2-4501-90EA-C77E34323968}" srcId="{73C16D11-6AF7-43CD-86CB-07EF297C1ECD}" destId="{B2096777-3FEF-45C1-8F71-EF1D5D8B0ECE}" srcOrd="6" destOrd="0" parTransId="{1CDF2D0D-CA4A-4458-A321-721401C8BEE8}" sibTransId="{5E40EF4B-AB18-43E7-A512-74474EA962E7}"/>
    <dgm:cxn modelId="{5EFAC216-DB84-437C-912E-6D8C55582C89}" type="presOf" srcId="{114E44F0-F154-45B7-89FB-028E9082E0D9}" destId="{3F9E43BA-783D-4F5B-B333-7C0C0BBB633F}" srcOrd="0" destOrd="0" presId="urn:microsoft.com/office/officeart/2005/8/layout/hChevron3"/>
    <dgm:cxn modelId="{71558670-8161-44BA-B8B6-8436E8F3B07A}" type="presOf" srcId="{AD5247A9-1310-47A9-BCB2-44D50DE7C698}" destId="{8F5A2A89-4878-47BE-85DA-8E130632E7CE}" srcOrd="0" destOrd="0" presId="urn:microsoft.com/office/officeart/2005/8/layout/hChevron3"/>
    <dgm:cxn modelId="{EBD1E8E8-11CA-4B10-B294-ECF27C3F4FCC}" srcId="{73C16D11-6AF7-43CD-86CB-07EF297C1ECD}" destId="{43F7B844-8A85-498E-AA73-CD81F06723FE}" srcOrd="0" destOrd="0" parTransId="{96408F62-B945-47DE-B975-C024AEAB93CD}" sibTransId="{C97B1663-8683-4D35-9EB1-89F2A57EBAD7}"/>
    <dgm:cxn modelId="{89A95023-85EC-4331-9BFC-06097F2E4733}" srcId="{73C16D11-6AF7-43CD-86CB-07EF297C1ECD}" destId="{EA2F4821-4FF7-47CE-BE22-5B67AF3C2155}" srcOrd="8" destOrd="0" parTransId="{1E726E82-3233-4681-A7ED-C13A04AE7BF8}" sibTransId="{153FB146-2E83-494B-A524-CF70791B8B6F}"/>
    <dgm:cxn modelId="{F2A83E49-5829-4171-AD58-CCC844923CEF}" srcId="{73C16D11-6AF7-43CD-86CB-07EF297C1ECD}" destId="{B21C2F6C-446D-42CE-9CF7-34C45727E6DA}" srcOrd="4" destOrd="0" parTransId="{A729D2C5-9075-4D13-BD37-79A714C9414B}" sibTransId="{D2C173F4-0029-412E-859D-39BA36B05685}"/>
    <dgm:cxn modelId="{951EBEB9-5420-4B5C-B93C-ECEF83C6F0D1}" type="presOf" srcId="{73C16D11-6AF7-43CD-86CB-07EF297C1ECD}" destId="{1E940556-51A1-44AC-9196-8A4922F1167B}" srcOrd="0" destOrd="0" presId="urn:microsoft.com/office/officeart/2005/8/layout/hChevron3"/>
    <dgm:cxn modelId="{4236C122-B3DF-476D-865B-70F94B835B66}" type="presOf" srcId="{B7616E49-D040-45F5-BE73-A6CF1F1980B7}" destId="{97473965-D711-478F-ADEE-CEBDFA258EAF}" srcOrd="0" destOrd="0" presId="urn:microsoft.com/office/officeart/2005/8/layout/hChevron3"/>
    <dgm:cxn modelId="{6B2EBAD1-6B93-48A8-A7F4-F88E86BA3F58}" type="presOf" srcId="{CC8F278D-D603-4FAE-9C7A-891253D37DC4}" destId="{302F4A96-9775-4FD5-888E-C2081EB24C9C}" srcOrd="0" destOrd="0" presId="urn:microsoft.com/office/officeart/2005/8/layout/hChevron3"/>
    <dgm:cxn modelId="{E897921F-6AA6-4EB1-9E0A-BCEF07D79CFD}" type="presOf" srcId="{EA2F4821-4FF7-47CE-BE22-5B67AF3C2155}" destId="{8E20A594-10B4-4962-A175-BA9F370E50D9}" srcOrd="0" destOrd="0" presId="urn:microsoft.com/office/officeart/2005/8/layout/hChevron3"/>
    <dgm:cxn modelId="{71639C27-AE8D-45BA-AD6B-08D545C4879F}" srcId="{73C16D11-6AF7-43CD-86CB-07EF297C1ECD}" destId="{CC8F278D-D603-4FAE-9C7A-891253D37DC4}" srcOrd="7" destOrd="0" parTransId="{306111AA-A513-4171-8C31-8B350EB10571}" sibTransId="{98DD72D8-D4CF-4823-9432-B2DB41B5D7FD}"/>
    <dgm:cxn modelId="{2FA6828C-2A85-4888-9BBC-2636C106EB34}" srcId="{73C16D11-6AF7-43CD-86CB-07EF297C1ECD}" destId="{B7616E49-D040-45F5-BE73-A6CF1F1980B7}" srcOrd="1" destOrd="0" parTransId="{D88608FB-13A1-4FCA-B02F-2EF447B314BC}" sibTransId="{CAF60E7C-D0E3-4352-AED4-525FA42B6AEE}"/>
    <dgm:cxn modelId="{51AE8D91-2C12-4E3B-8FC1-027CE841F649}" type="presOf" srcId="{B2096777-3FEF-45C1-8F71-EF1D5D8B0ECE}" destId="{47A14A60-3C1A-4594-B7C1-5CCB1AAB92AB}" srcOrd="0" destOrd="0" presId="urn:microsoft.com/office/officeart/2005/8/layout/hChevron3"/>
    <dgm:cxn modelId="{13B05459-91F4-43F1-9C6B-C7218A88C91B}" type="presParOf" srcId="{1E940556-51A1-44AC-9196-8A4922F1167B}" destId="{BE04225E-069A-462E-816E-69D46CD7375F}" srcOrd="0" destOrd="0" presId="urn:microsoft.com/office/officeart/2005/8/layout/hChevron3"/>
    <dgm:cxn modelId="{D28EFA6B-F63E-40D4-A59B-3499949E74EA}" type="presParOf" srcId="{1E940556-51A1-44AC-9196-8A4922F1167B}" destId="{FA8B30C7-D4EE-4A70-8D7C-DD5CB04CC3D0}" srcOrd="1" destOrd="0" presId="urn:microsoft.com/office/officeart/2005/8/layout/hChevron3"/>
    <dgm:cxn modelId="{8D9E8E06-1854-46CF-B218-6701D9A9EBAD}" type="presParOf" srcId="{1E940556-51A1-44AC-9196-8A4922F1167B}" destId="{97473965-D711-478F-ADEE-CEBDFA258EAF}" srcOrd="2" destOrd="0" presId="urn:microsoft.com/office/officeart/2005/8/layout/hChevron3"/>
    <dgm:cxn modelId="{C7285837-C798-4A69-BAC1-11CE979BC582}" type="presParOf" srcId="{1E940556-51A1-44AC-9196-8A4922F1167B}" destId="{E2E96AF2-D95E-4502-BEB3-BB66DA4B3C30}" srcOrd="3" destOrd="0" presId="urn:microsoft.com/office/officeart/2005/8/layout/hChevron3"/>
    <dgm:cxn modelId="{40903F79-9271-4E4D-A41B-D552168CC7A0}" type="presParOf" srcId="{1E940556-51A1-44AC-9196-8A4922F1167B}" destId="{8F5A2A89-4878-47BE-85DA-8E130632E7CE}" srcOrd="4" destOrd="0" presId="urn:microsoft.com/office/officeart/2005/8/layout/hChevron3"/>
    <dgm:cxn modelId="{EBD60B37-149D-4417-9DE0-E512FF4EB9EA}" type="presParOf" srcId="{1E940556-51A1-44AC-9196-8A4922F1167B}" destId="{A36718F6-B8D9-41FB-AC92-77B6EFC27D88}" srcOrd="5" destOrd="0" presId="urn:microsoft.com/office/officeart/2005/8/layout/hChevron3"/>
    <dgm:cxn modelId="{0B6C9A76-260B-44CF-A028-DEA34A818CC1}" type="presParOf" srcId="{1E940556-51A1-44AC-9196-8A4922F1167B}" destId="{3F9E43BA-783D-4F5B-B333-7C0C0BBB633F}" srcOrd="6" destOrd="0" presId="urn:microsoft.com/office/officeart/2005/8/layout/hChevron3"/>
    <dgm:cxn modelId="{7217B733-F1EA-4CDF-8E37-F0025B6E8086}" type="presParOf" srcId="{1E940556-51A1-44AC-9196-8A4922F1167B}" destId="{B9D4C424-81F5-4EFF-9ADE-B4EF7C4E20C8}" srcOrd="7" destOrd="0" presId="urn:microsoft.com/office/officeart/2005/8/layout/hChevron3"/>
    <dgm:cxn modelId="{EF9F260D-A329-4957-88B6-53909E7F792C}" type="presParOf" srcId="{1E940556-51A1-44AC-9196-8A4922F1167B}" destId="{1A04EE69-FAFD-4C4E-95A6-62F9D0B78691}" srcOrd="8" destOrd="0" presId="urn:microsoft.com/office/officeart/2005/8/layout/hChevron3"/>
    <dgm:cxn modelId="{E6FB326C-06AB-4582-82C2-9CA12C2C4ED7}" type="presParOf" srcId="{1E940556-51A1-44AC-9196-8A4922F1167B}" destId="{6D0CC1A3-A098-44F5-8ADC-DE935310394D}" srcOrd="9" destOrd="0" presId="urn:microsoft.com/office/officeart/2005/8/layout/hChevron3"/>
    <dgm:cxn modelId="{5F007FED-5D9F-4E7A-99B3-BBB5E4F25D14}" type="presParOf" srcId="{1E940556-51A1-44AC-9196-8A4922F1167B}" destId="{18B2A37E-D677-4749-9694-77EFF6EE6BE0}" srcOrd="10" destOrd="0" presId="urn:microsoft.com/office/officeart/2005/8/layout/hChevron3"/>
    <dgm:cxn modelId="{389D0970-32CE-4936-8E58-2FEDFE48A52D}" type="presParOf" srcId="{1E940556-51A1-44AC-9196-8A4922F1167B}" destId="{F9213300-2440-40B4-9C61-460A49AA7911}" srcOrd="11" destOrd="0" presId="urn:microsoft.com/office/officeart/2005/8/layout/hChevron3"/>
    <dgm:cxn modelId="{1F39C6A3-EE88-4537-A933-1111EE94283D}" type="presParOf" srcId="{1E940556-51A1-44AC-9196-8A4922F1167B}" destId="{47A14A60-3C1A-4594-B7C1-5CCB1AAB92AB}" srcOrd="12" destOrd="0" presId="urn:microsoft.com/office/officeart/2005/8/layout/hChevron3"/>
    <dgm:cxn modelId="{B61AA4A0-F021-4988-97C9-D9E684D23271}" type="presParOf" srcId="{1E940556-51A1-44AC-9196-8A4922F1167B}" destId="{FA6CD72F-7B8D-4CC0-9553-1810DC9FA6F5}" srcOrd="13" destOrd="0" presId="urn:microsoft.com/office/officeart/2005/8/layout/hChevron3"/>
    <dgm:cxn modelId="{3A0AF2EF-62EB-45A5-B4B4-C0C90ADE7A78}" type="presParOf" srcId="{1E940556-51A1-44AC-9196-8A4922F1167B}" destId="{302F4A96-9775-4FD5-888E-C2081EB24C9C}" srcOrd="14" destOrd="0" presId="urn:microsoft.com/office/officeart/2005/8/layout/hChevron3"/>
    <dgm:cxn modelId="{207468CB-633F-4427-BEF1-AAA4697FAC54}" type="presParOf" srcId="{1E940556-51A1-44AC-9196-8A4922F1167B}" destId="{99B7D745-B2B3-4BB5-9EDD-D6149473F1C0}" srcOrd="15" destOrd="0" presId="urn:microsoft.com/office/officeart/2005/8/layout/hChevron3"/>
    <dgm:cxn modelId="{6DC47F79-B631-4366-BBBD-D02BA9F9BA11}" type="presParOf" srcId="{1E940556-51A1-44AC-9196-8A4922F1167B}" destId="{8E20A594-10B4-4962-A175-BA9F370E50D9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4225E-069A-462E-816E-69D46CD7375F}">
      <dsp:nvSpPr>
        <dsp:cNvPr id="0" name=""/>
        <dsp:cNvSpPr/>
      </dsp:nvSpPr>
      <dsp:spPr>
        <a:xfrm>
          <a:off x="5454" y="1167939"/>
          <a:ext cx="1142516" cy="581818"/>
        </a:xfrm>
        <a:prstGeom prst="homePlate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/>
            <a:t>Design definitation</a:t>
          </a:r>
        </a:p>
      </dsp:txBody>
      <dsp:txXfrm>
        <a:off x="5454" y="1167939"/>
        <a:ext cx="997062" cy="581818"/>
      </dsp:txXfrm>
    </dsp:sp>
    <dsp:sp modelId="{97473965-D711-478F-ADEE-CEBDFA258EAF}">
      <dsp:nvSpPr>
        <dsp:cNvPr id="0" name=""/>
        <dsp:cNvSpPr/>
      </dsp:nvSpPr>
      <dsp:spPr>
        <a:xfrm>
          <a:off x="857062" y="1167939"/>
          <a:ext cx="1650022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/>
            <a:t>Foil development</a:t>
          </a:r>
        </a:p>
      </dsp:txBody>
      <dsp:txXfrm>
        <a:off x="1147971" y="1167939"/>
        <a:ext cx="1068204" cy="581818"/>
      </dsp:txXfrm>
    </dsp:sp>
    <dsp:sp modelId="{8F5A2A89-4878-47BE-85DA-8E130632E7CE}">
      <dsp:nvSpPr>
        <dsp:cNvPr id="0" name=""/>
        <dsp:cNvSpPr/>
      </dsp:nvSpPr>
      <dsp:spPr>
        <a:xfrm>
          <a:off x="2216175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/>
            <a:t>Project engineering</a:t>
          </a:r>
        </a:p>
      </dsp:txBody>
      <dsp:txXfrm>
        <a:off x="2507084" y="1167939"/>
        <a:ext cx="872727" cy="581818"/>
      </dsp:txXfrm>
    </dsp:sp>
    <dsp:sp modelId="{3F9E43BA-783D-4F5B-B333-7C0C0BBB633F}">
      <dsp:nvSpPr>
        <dsp:cNvPr id="0" name=""/>
        <dsp:cNvSpPr/>
      </dsp:nvSpPr>
      <dsp:spPr>
        <a:xfrm>
          <a:off x="3379812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/>
            <a:t>Tool</a:t>
          </a:r>
        </a:p>
      </dsp:txBody>
      <dsp:txXfrm>
        <a:off x="3670721" y="1167939"/>
        <a:ext cx="872727" cy="581818"/>
      </dsp:txXfrm>
    </dsp:sp>
    <dsp:sp modelId="{1A04EE69-FAFD-4C4E-95A6-62F9D0B78691}">
      <dsp:nvSpPr>
        <dsp:cNvPr id="0" name=""/>
        <dsp:cNvSpPr/>
      </dsp:nvSpPr>
      <dsp:spPr>
        <a:xfrm>
          <a:off x="4543449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/>
            <a:t>Foil – CMF Design</a:t>
          </a:r>
        </a:p>
      </dsp:txBody>
      <dsp:txXfrm>
        <a:off x="4834358" y="1167939"/>
        <a:ext cx="872727" cy="581818"/>
      </dsp:txXfrm>
    </dsp:sp>
    <dsp:sp modelId="{18B2A37E-D677-4749-9694-77EFF6EE6BE0}">
      <dsp:nvSpPr>
        <dsp:cNvPr id="0" name=""/>
        <dsp:cNvSpPr/>
      </dsp:nvSpPr>
      <dsp:spPr>
        <a:xfrm>
          <a:off x="5707085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/>
            <a:t>Foil feeding device</a:t>
          </a:r>
        </a:p>
      </dsp:txBody>
      <dsp:txXfrm>
        <a:off x="5997994" y="1167939"/>
        <a:ext cx="872727" cy="581818"/>
      </dsp:txXfrm>
    </dsp:sp>
    <dsp:sp modelId="{47A14A60-3C1A-4594-B7C1-5CCB1AAB92AB}">
      <dsp:nvSpPr>
        <dsp:cNvPr id="0" name=""/>
        <dsp:cNvSpPr/>
      </dsp:nvSpPr>
      <dsp:spPr>
        <a:xfrm>
          <a:off x="6870722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/>
            <a:t>Hot stamping machine</a:t>
          </a:r>
        </a:p>
      </dsp:txBody>
      <dsp:txXfrm>
        <a:off x="7161631" y="1167939"/>
        <a:ext cx="872727" cy="581818"/>
      </dsp:txXfrm>
    </dsp:sp>
    <dsp:sp modelId="{302F4A96-9775-4FD5-888E-C2081EB24C9C}">
      <dsp:nvSpPr>
        <dsp:cNvPr id="0" name=""/>
        <dsp:cNvSpPr/>
      </dsp:nvSpPr>
      <dsp:spPr>
        <a:xfrm>
          <a:off x="8034359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kern="1200" dirty="0"/>
            <a:t>Process optimization</a:t>
          </a:r>
        </a:p>
      </dsp:txBody>
      <dsp:txXfrm>
        <a:off x="8325268" y="1167939"/>
        <a:ext cx="872727" cy="581818"/>
      </dsp:txXfrm>
    </dsp:sp>
    <dsp:sp modelId="{8E20A594-10B4-4962-A175-BA9F370E50D9}">
      <dsp:nvSpPr>
        <dsp:cNvPr id="0" name=""/>
        <dsp:cNvSpPr/>
      </dsp:nvSpPr>
      <dsp:spPr>
        <a:xfrm>
          <a:off x="9197996" y="1167939"/>
          <a:ext cx="1454545" cy="581818"/>
        </a:xfrm>
        <a:prstGeom prst="chevron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>
              <a:latin typeface="+mj-lt"/>
            </a:rPr>
            <a:t>Global </a:t>
          </a:r>
          <a:r>
            <a:rPr lang="de-DE" sz="1200" b="1" kern="1200" dirty="0" err="1">
              <a:latin typeface="+mj-lt"/>
            </a:rPr>
            <a:t>project</a:t>
          </a:r>
          <a:r>
            <a:rPr lang="de-DE" sz="1200" b="1" kern="1200" dirty="0">
              <a:latin typeface="+mj-lt"/>
            </a:rPr>
            <a:t> </a:t>
          </a:r>
          <a:r>
            <a:rPr lang="de-DE" sz="1200" b="1" kern="1200" dirty="0" err="1">
              <a:latin typeface="+mj-lt"/>
            </a:rPr>
            <a:t>management</a:t>
          </a:r>
          <a:endParaRPr lang="de-DE" sz="1200" b="1" kern="1200" dirty="0">
            <a:latin typeface="+mj-lt"/>
          </a:endParaRPr>
        </a:p>
      </dsp:txBody>
      <dsp:txXfrm>
        <a:off x="9488905" y="1167939"/>
        <a:ext cx="872727" cy="581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5D41-77FB-4932-9645-926F0F6D94E5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4DEA-7A9A-42D5-99D6-6458B62B3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="" xmlns:a16="http://schemas.microsoft.com/office/drawing/2014/main" id="{C05AF11D-5052-42DF-AB70-6157F87E41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25F635-99ED-4C39-B49A-AC8AA92F804E}" type="slidenum">
              <a:rPr kumimoji="0" lang="zh-TW" altLang="de-D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zh-TW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0290" name="Rectangle 2">
            <a:extLst>
              <a:ext uri="{FF2B5EF4-FFF2-40B4-BE49-F238E27FC236}">
                <a16:creationId xmlns="" xmlns:a16="http://schemas.microsoft.com/office/drawing/2014/main" id="{9FE4FAAB-BA52-41BA-BE17-FF58D79321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5175"/>
            <a:ext cx="6824663" cy="3840163"/>
          </a:xfrm>
          <a:ln/>
        </p:spPr>
      </p:sp>
      <p:sp>
        <p:nvSpPr>
          <p:cNvPr id="780291" name="Rectangle 3">
            <a:extLst>
              <a:ext uri="{FF2B5EF4-FFF2-40B4-BE49-F238E27FC236}">
                <a16:creationId xmlns="" xmlns:a16="http://schemas.microsoft.com/office/drawing/2014/main" id="{711A1469-2D41-4195-870A-65BCC6209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851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56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>
            <a:extLst>
              <a:ext uri="{FF2B5EF4-FFF2-40B4-BE49-F238E27FC236}">
                <a16:creationId xmlns="" xmlns:a16="http://schemas.microsoft.com/office/drawing/2014/main" id="{BA311050-AE95-46A1-8DA4-F7EF5F3A46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888E80-97E1-4951-BFCC-905A37F26CCF}" type="slidenum">
              <a:rPr kumimoji="0" lang="zh-TW" altLang="de-D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zh-TW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4386" name="Rectangle 7">
            <a:extLst>
              <a:ext uri="{FF2B5EF4-FFF2-40B4-BE49-F238E27FC236}">
                <a16:creationId xmlns="" xmlns:a16="http://schemas.microsoft.com/office/drawing/2014/main" id="{B2F99D27-657A-493F-A6DD-2215EF43573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863" indent="-309563" defTabSz="990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8250" indent="-247650" defTabSz="990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3550" indent="-247650" defTabSz="990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8850" indent="-247650" defTabSz="990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86050" indent="-247650" defTabSz="990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3250" indent="-247650" defTabSz="990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00450" indent="-247650" defTabSz="990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57650" indent="-247650" defTabSz="990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88091-47F1-4AFE-8539-6F1BCC04B1FD}" type="slidenum">
              <a:rPr kumimoji="0" lang="en-GB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84387" name="Rectangle 2">
            <a:extLst>
              <a:ext uri="{FF2B5EF4-FFF2-40B4-BE49-F238E27FC236}">
                <a16:creationId xmlns="" xmlns:a16="http://schemas.microsoft.com/office/drawing/2014/main" id="{A4FF2692-3DB9-4AC3-8D72-A4D708D1B6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84388" name="Rectangle 3">
            <a:extLst>
              <a:ext uri="{FF2B5EF4-FFF2-40B4-BE49-F238E27FC236}">
                <a16:creationId xmlns="" xmlns:a16="http://schemas.microsoft.com/office/drawing/2014/main" id="{3BF66D24-2A6E-4912-B1E3-D111BB8F26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23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1">
            <a:extLst>
              <a:ext uri="{FF2B5EF4-FFF2-40B4-BE49-F238E27FC236}">
                <a16:creationId xmlns="" xmlns:a16="http://schemas.microsoft.com/office/drawing/2014/main" id="{4C47E2B2-0AD1-4152-A85C-20C36491F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07F5B2-7D3F-46F9-B494-19C9E7C634A6}" type="slidenum">
              <a:rPr kumimoji="0" lang="zh-TW" altLang="de-D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altLang="zh-TW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6434" name="Rectangle 7">
            <a:extLst>
              <a:ext uri="{FF2B5EF4-FFF2-40B4-BE49-F238E27FC236}">
                <a16:creationId xmlns="" xmlns:a16="http://schemas.microsoft.com/office/drawing/2014/main" id="{BB71462D-72EE-453E-ABA0-953F270843A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55" tIns="48278" rIns="96555" bIns="48278" anchor="b"/>
          <a:lstStyle>
            <a:lvl1pPr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69938" indent="-296863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84275" indent="-236538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58938" indent="-238125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32013" indent="-236538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89213" indent="-236538" defTabSz="965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46413" indent="-236538" defTabSz="965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03613" indent="-236538" defTabSz="965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813" indent="-236538" defTabSz="965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D990C-57B3-47FA-AAFF-3D694AEF6EF4}" type="slidenum">
              <a:rPr kumimoji="0" lang="en-GB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6435" name="Rectangle 2">
            <a:extLst>
              <a:ext uri="{FF2B5EF4-FFF2-40B4-BE49-F238E27FC236}">
                <a16:creationId xmlns="" xmlns:a16="http://schemas.microsoft.com/office/drawing/2014/main" id="{95AD5EBE-8D22-40AF-96B6-E5A02D4F8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9938"/>
            <a:ext cx="6818312" cy="3835400"/>
          </a:xfrm>
          <a:ln/>
        </p:spPr>
      </p:sp>
      <p:sp>
        <p:nvSpPr>
          <p:cNvPr id="786436" name="Rectangle 3">
            <a:extLst>
              <a:ext uri="{FF2B5EF4-FFF2-40B4-BE49-F238E27FC236}">
                <a16:creationId xmlns="" xmlns:a16="http://schemas.microsoft.com/office/drawing/2014/main" id="{B090D0F7-434E-439D-99AA-80FFB1DCE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375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55" tIns="48278" rIns="96555" bIns="4827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0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8ADFB6-BB6C-1987-D1E8-EA6DD01B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A796D7-C976-A938-B995-D92DADAC1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5B87A4-6B38-110F-ACF1-0771EF4B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C8AC0D-1005-FDDC-0BDE-0A7B83B4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5D648D-47E1-4801-7751-BC58E03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2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19A95B-2AA6-906F-11E9-6B184AC4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1460B2E-7ECF-CC81-136A-9FBAB33E8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2D0351-977F-758A-3425-277CE416D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E1E118-E9EA-EA5F-9660-0B000465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C8B08C-F64B-D800-DE97-873252F5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7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AC5889-B2EA-F3D8-DB1F-AB62B247A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C5C127-0FB6-7DDC-E41C-7C01889F3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F53410-5546-DCAE-AEE9-17D3DE6C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9207D1-F2C7-0338-2DDD-0E8FFBCD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39E941-159A-FF59-CEE3-F77E7C78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34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17733" y="6499820"/>
            <a:ext cx="4115886" cy="364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81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Plastic Decoration - General</a:t>
            </a: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310630" y="6499820"/>
            <a:ext cx="2743924" cy="364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81" smtClean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4A41F59-77DA-41B8-9AAA-50D763A18D8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97335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17733" y="6499820"/>
            <a:ext cx="4115886" cy="364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81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Plastic Decoration - General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122581"/>
            <a:ext cx="12191999" cy="817207"/>
          </a:xfrm>
          <a:prstGeom prst="rect">
            <a:avLst/>
          </a:prstGeom>
          <a:solidFill>
            <a:schemeClr val="tx2"/>
          </a:solidFill>
        </p:spPr>
        <p:txBody>
          <a:bodyPr wrap="square" lIns="360000" anchor="ctr" anchorCtr="0">
            <a:noAutofit/>
          </a:bodyPr>
          <a:lstStyle>
            <a:lvl1pPr algn="l">
              <a:defRPr sz="2883"/>
            </a:lvl1pPr>
          </a:lstStyle>
          <a:p>
            <a:r>
              <a:rPr lang="de-DE" dirty="0"/>
              <a:t>Titelmasterformat durch Klicken bearbeiten</a:t>
            </a:r>
            <a:endParaRPr lang="de-DE" b="1" dirty="0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310630" y="6499820"/>
            <a:ext cx="2743924" cy="364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81" smtClean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D4A41F59-77DA-41B8-9AAA-50D763A18D8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31104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DF1AA0-E778-97A9-C3D0-72C6F039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54B077-C66A-580C-8F2E-A8CDD721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50BACF-733E-7BB1-119D-9932B4A8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7970B6-466B-416F-6591-D3490FF6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D30EA9-3171-ECD2-FCAF-DD744C2F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967A68-88B0-DE93-5054-93B2776F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C27909-D68D-FA10-37FD-D8F810C39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F6BC1-FE18-D693-F48C-16075FD7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30F963-4817-3D41-89CD-052C948C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F4D7D8-A689-A36C-DFF3-6DE49D12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5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C8E669-9BE5-5BD4-FCC5-83F9C5A5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83B6F4-AA72-0C9A-8D11-547482AB8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52EA3D-059B-8CF0-F1A0-E24C7C79F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A7F925-7C0E-1260-721B-58D011F6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6CF211-5531-2CB0-FFCC-5BA3C369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E14EA2B-076A-C3D8-DBE6-E3DD70A4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7AA60-230C-ED7F-D2EE-5DB7BEEE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86355E-1F1B-F6CD-E5F5-ED9D7A42C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DDA763C-97C7-8F6E-44C5-8496976A0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873D66-F678-1E1D-D15D-3C4F175AB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24289D7-541B-692E-ADFB-338BD9DA9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D5A145C-5630-58F3-D426-8AE4189E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E836584-7675-3A0F-EB65-64A791F0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4743E3D-093D-EFA3-F668-5C9C30BF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9FDD64-A90C-FA98-E3EC-74266617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A82ED3A-BE0B-C5D9-A451-AABB91B2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453E324-2388-4FB0-32B1-058ED686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BCB63C-78FD-EC33-8E9F-67C1B93E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E63EA7D-69D3-2D19-CB22-2D5F0396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EE0E206-24FF-7D74-C487-3DB9CB40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4A2C1E-A2B7-18E6-13DF-4828E8E5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07C6EE-C87D-08A8-6CD5-12C0E4F8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22DF74-25E8-F831-6370-B3A6B8DD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00AEA6-9BDC-22DD-5164-432141FF5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D01260-B6FF-6E37-117B-A23EF274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F64B530-9C54-D844-F43D-4254A4FD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FC42A3-A6BE-2346-B357-F7F01555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5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10A45-1688-2776-B368-47F47512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B9CD16D-6D1B-DCEE-87AE-30BDED220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80E00D0-5081-EA05-B383-F14E35C97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4CA828-D1F2-6C9A-D271-3FF27415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776330-518D-83CB-83D7-3A34555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BD578C-9CCA-554D-E596-DF0248FA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6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7D9C79-A491-D313-C260-30301A33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6D7273-5242-4A5F-2FF9-F676F72B0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715292-619D-F2A8-5CE3-614A1B627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9CB71-74A9-4862-A9D6-7CFC32567890}" type="datetimeFigureOut">
              <a:rPr lang="en-US" smtClean="0"/>
              <a:t>14/02/2023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F61156-D5EE-7025-BAC6-8477067E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AC5D1B-5055-CE84-D89C-5784A9B56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E4873-B378-465D-A129-A162BDF6F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eg"/><Relationship Id="rId18" Type="http://schemas.openxmlformats.org/officeDocument/2006/relationships/image" Target="../media/image85.jpeg"/><Relationship Id="rId26" Type="http://schemas.openxmlformats.org/officeDocument/2006/relationships/image" Target="../media/image93.png"/><Relationship Id="rId3" Type="http://schemas.openxmlformats.org/officeDocument/2006/relationships/image" Target="../media/image70.jpeg"/><Relationship Id="rId21" Type="http://schemas.openxmlformats.org/officeDocument/2006/relationships/image" Target="../media/image88.jpeg"/><Relationship Id="rId7" Type="http://schemas.openxmlformats.org/officeDocument/2006/relationships/image" Target="../media/image74.jpeg"/><Relationship Id="rId12" Type="http://schemas.openxmlformats.org/officeDocument/2006/relationships/image" Target="../media/image79.jpeg"/><Relationship Id="rId17" Type="http://schemas.openxmlformats.org/officeDocument/2006/relationships/image" Target="../media/image84.jpeg"/><Relationship Id="rId25" Type="http://schemas.openxmlformats.org/officeDocument/2006/relationships/image" Target="../media/image92.jpeg"/><Relationship Id="rId2" Type="http://schemas.openxmlformats.org/officeDocument/2006/relationships/image" Target="../media/image69.jpeg"/><Relationship Id="rId16" Type="http://schemas.openxmlformats.org/officeDocument/2006/relationships/image" Target="../media/image83.jpeg"/><Relationship Id="rId20" Type="http://schemas.openxmlformats.org/officeDocument/2006/relationships/image" Target="../media/image8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24" Type="http://schemas.openxmlformats.org/officeDocument/2006/relationships/image" Target="../media/image91.jpeg"/><Relationship Id="rId5" Type="http://schemas.openxmlformats.org/officeDocument/2006/relationships/image" Target="../media/image72.jpeg"/><Relationship Id="rId15" Type="http://schemas.openxmlformats.org/officeDocument/2006/relationships/image" Target="../media/image82.jpeg"/><Relationship Id="rId23" Type="http://schemas.openxmlformats.org/officeDocument/2006/relationships/image" Target="../media/image90.jpeg"/><Relationship Id="rId28" Type="http://schemas.openxmlformats.org/officeDocument/2006/relationships/image" Target="../media/image3.png"/><Relationship Id="rId10" Type="http://schemas.openxmlformats.org/officeDocument/2006/relationships/image" Target="../media/image77.jpeg"/><Relationship Id="rId19" Type="http://schemas.openxmlformats.org/officeDocument/2006/relationships/image" Target="../media/image86.jpeg"/><Relationship Id="rId4" Type="http://schemas.openxmlformats.org/officeDocument/2006/relationships/image" Target="../media/image71.jpeg"/><Relationship Id="rId9" Type="http://schemas.openxmlformats.org/officeDocument/2006/relationships/image" Target="../media/image76.jpeg"/><Relationship Id="rId14" Type="http://schemas.openxmlformats.org/officeDocument/2006/relationships/image" Target="../media/image81.jpeg"/><Relationship Id="rId22" Type="http://schemas.openxmlformats.org/officeDocument/2006/relationships/image" Target="../media/image89.jpeg"/><Relationship Id="rId27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26" Type="http://schemas.openxmlformats.org/officeDocument/2006/relationships/image" Target="../media/image26.jpeg"/><Relationship Id="rId3" Type="http://schemas.openxmlformats.org/officeDocument/2006/relationships/image" Target="../media/image5.png"/><Relationship Id="rId21" Type="http://schemas.openxmlformats.org/officeDocument/2006/relationships/image" Target="../media/image22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5.jpeg"/><Relationship Id="rId3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1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4.jpeg"/><Relationship Id="rId32" Type="http://schemas.openxmlformats.org/officeDocument/2006/relationships/image" Target="../media/image2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23" Type="http://schemas.openxmlformats.org/officeDocument/2006/relationships/image" Target="../media/image23.jpeg"/><Relationship Id="rId28" Type="http://schemas.openxmlformats.org/officeDocument/2006/relationships/hyperlink" Target="http://images.google.de/imgres?imgurl=http://www.cartype.com/pics/3252/full/buick_logo-crests.jpg&amp;imgrefurl=http://www.cartype.com/pages/4521/buick_regal_gs__2010&amp;usg=__sBkzAt3XmfgHgKkoK6MoE2erWFg=&amp;h=5826&amp;w=5549&amp;sz=990&amp;hl=de&amp;start=7&amp;itbs=1&amp;tbnid=LJmVoIDWlHqslM:&amp;tbnh=150&amp;tbnw=143&amp;prev=/images?q=logo+buik+2010&amp;hl=de&amp;gbv=2&amp;tbs=isch:1" TargetMode="External"/><Relationship Id="rId10" Type="http://schemas.openxmlformats.org/officeDocument/2006/relationships/image" Target="../media/image12.jpeg"/><Relationship Id="rId19" Type="http://schemas.openxmlformats.org/officeDocument/2006/relationships/hyperlink" Target="http://images.google.de/imgres?imgurl=http://upload.wikimedia.org/wikipedia/no/e/e4/Opel_logo.jpg&amp;imgrefurl=http://no.wikipedia.org/wiki/Opel&amp;h=156&amp;w=200&amp;sz=4&amp;tbnid=BKJsZOfRa-sJ:&amp;tbnh=77&amp;tbnw=99&amp;hl=de&amp;start=3&amp;prev=/images?q=opel+logo&amp;svnum=10&amp;hl=" TargetMode="External"/><Relationship Id="rId31" Type="http://schemas.openxmlformats.org/officeDocument/2006/relationships/image" Target="../media/image30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hyperlink" Target="http://images.google.de/imgres?imgurl=http://www.hariult.info/wordpress/wp-content/uploads/2008/05/hyundai-genesis-logo.jpg&amp;imgrefurl=http://www.hariult.info/wordpress/?attachment_id=223&amp;usg=__bXi9aX9WJK8gWPBevzdVFXa47Kk=&amp;h=349&amp;w=600&amp;sz=27&amp;hl=de&amp;start=10&amp;itbs=1&amp;tbnid=DpPatDXm5O4ELM:&amp;tbnh=79&amp;tbnw=135&amp;prev=/images?q=logo+hyundai&amp;hl=de&amp;gbv=2&amp;tbs=isch:1" TargetMode="External"/><Relationship Id="rId27" Type="http://schemas.openxmlformats.org/officeDocument/2006/relationships/image" Target="../media/image27.jpeg"/><Relationship Id="rId30" Type="http://schemas.openxmlformats.org/officeDocument/2006/relationships/image" Target="../media/image29.jpeg"/><Relationship Id="rId8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3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2.png"/><Relationship Id="rId2" Type="http://schemas.openxmlformats.org/officeDocument/2006/relationships/hyperlink" Target="http://images.google.de/imgres?imgurl=http://www.7-forum.com/news/2007/technoclassica/bmw_logo_2007_p0034956-b.jpg&amp;imgrefurl=http://www.7-forum.com/bild.php?bild=news/2007/technoclassica/bmw_logo_2007_p0034956-b.jpg&amp;title=BMW%20Logo,%202007&amp;cpy=bmw&amp;usg=__7UjEwQrfq42MNJ6ZLAvNRlU_-pM=&amp;h=590&amp;w=800&amp;sz=32&amp;hl=de&amp;start=1&amp;itbs=1&amp;tbnid=Ez_VmiVcX4y9dM:&amp;tbnh=105&amp;tbnw=143&amp;prev=/images?q=bmw+logo&amp;hl=de&amp;gbv=2&amp;tbs=isch: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jpeg"/><Relationship Id="rId7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hyperlink" Target="http://images.google.de/imgres?imgurl=http://www.dubracers.de/picture/VW-logo-big.jpg&amp;imgrefurl=http://www.dubracers.de/main_bigware_29.php?cName=ansaugkr%C3%BCmmer-ansaugbr%C3%BCcken&amp;bigwareCsid=9525c8b2e5c1b8115ec9df66f3e820ca&amp;usg=__Y4DSspoqoohpQPIr8yTxBZct57E=&amp;h=1000&amp;w=1000&amp;sz=137&amp;hl=de&amp;start=2&amp;itbs=1&amp;tbnid=ttKZkirj6Y3tLM:&amp;tbnh=149&amp;tbnw=149&amp;prev=/images?q=vw+logo&amp;hl=de&amp;gbv=2&amp;tbs=isch:1" TargetMode="Externa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jpeg"/><Relationship Id="rId7" Type="http://schemas.openxmlformats.org/officeDocument/2006/relationships/image" Target="../media/image2.png"/><Relationship Id="rId2" Type="http://schemas.openxmlformats.org/officeDocument/2006/relationships/hyperlink" Target="http://images.google.de/imgres?imgurl=http://www.dubracers.de/picture/VW-logo-big.jpg&amp;imgrefurl=http://www.dubracers.de/main_bigware_29.php?cName=ansaugkr%C3%BCmmer-ansaugbr%C3%BCcken&amp;bigwareCsid=9525c8b2e5c1b8115ec9df66f3e820ca&amp;usg=__Y4DSspoqoohpQPIr8yTxBZct57E=&amp;h=1000&amp;w=1000&amp;sz=137&amp;hl=de&amp;start=2&amp;itbs=1&amp;tbnid=ttKZkirj6Y3tLM:&amp;tbnh=149&amp;tbnw=149&amp;prev=/images?q=vw+logo&amp;hl=de&amp;gbv=2&amp;tbs=isch: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141"/>
            <a:ext cx="12192000" cy="2544106"/>
          </a:xfrm>
          <a:prstGeom prst="rect">
            <a:avLst/>
          </a:prstGeom>
        </p:spPr>
      </p:pic>
      <p:pic>
        <p:nvPicPr>
          <p:cNvPr id="3" name="Google Shape;237;p8">
            <a:extLst>
              <a:ext uri="{FF2B5EF4-FFF2-40B4-BE49-F238E27FC236}">
                <a16:creationId xmlns="" xmlns:a16="http://schemas.microsoft.com/office/drawing/2014/main" id="{322A1D5F-F2A3-4ADA-988B-A91F51AEE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3881" y="283251"/>
            <a:ext cx="2302680" cy="5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8;p8">
            <a:extLst>
              <a:ext uri="{FF2B5EF4-FFF2-40B4-BE49-F238E27FC236}">
                <a16:creationId xmlns="" xmlns:a16="http://schemas.microsoft.com/office/drawing/2014/main" id="{B150CD95-A10F-4E3A-99DC-881A149D44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905" y="129741"/>
            <a:ext cx="950940" cy="730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624118" y="4364180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r>
              <a:rPr lang="en-US" sz="4800" b="1" dirty="0" smtClean="0">
                <a:solidFill>
                  <a:schemeClr val="tx1"/>
                </a:solidFill>
              </a:rPr>
              <a:t>Plastic Decoration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8" y="5165301"/>
            <a:ext cx="7883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Hot Stamping – IMD – INS Technology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711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2">
            <a:extLst>
              <a:ext uri="{FF2B5EF4-FFF2-40B4-BE49-F238E27FC236}">
                <a16:creationId xmlns="" xmlns:a16="http://schemas.microsoft.com/office/drawing/2014/main" id="{63342185-C01D-49F7-B1E1-54B0D2515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8A701E62-6773-4BF2-8B2B-E3B0D8A55EB4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10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3186" name="Rectangle 2">
            <a:extLst>
              <a:ext uri="{FF2B5EF4-FFF2-40B4-BE49-F238E27FC236}">
                <a16:creationId xmlns="" xmlns:a16="http://schemas.microsoft.com/office/drawing/2014/main" id="{CF14E00A-ECD8-4FD9-9D88-485879AF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87" name="Rectangle 3">
            <a:extLst>
              <a:ext uri="{FF2B5EF4-FFF2-40B4-BE49-F238E27FC236}">
                <a16:creationId xmlns="" xmlns:a16="http://schemas.microsoft.com/office/drawing/2014/main" id="{C4842E9F-5008-417D-BD8C-DD118F699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88" name="Rectangle 10">
            <a:extLst>
              <a:ext uri="{FF2B5EF4-FFF2-40B4-BE49-F238E27FC236}">
                <a16:creationId xmlns="" xmlns:a16="http://schemas.microsoft.com/office/drawing/2014/main" id="{46A0CED8-E438-44CA-886A-2B86A24AE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552" y="1160598"/>
            <a:ext cx="2593820" cy="39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358"/>
            <a:endParaRPr lang="zh-TW" altLang="en-US" sz="2000">
              <a:solidFill>
                <a:srgbClr val="80808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89" name="_s1035">
            <a:extLst>
              <a:ext uri="{FF2B5EF4-FFF2-40B4-BE49-F238E27FC236}">
                <a16:creationId xmlns="" xmlns:a16="http://schemas.microsoft.com/office/drawing/2014/main" id="{49256DA4-6037-4968-B602-A5B886A87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Korea</a:t>
            </a:r>
          </a:p>
        </p:txBody>
      </p:sp>
      <p:sp>
        <p:nvSpPr>
          <p:cNvPr id="733191" name="Rectangle 12">
            <a:extLst>
              <a:ext uri="{FF2B5EF4-FFF2-40B4-BE49-F238E27FC236}">
                <a16:creationId xmlns="" xmlns:a16="http://schemas.microsoft.com/office/drawing/2014/main" id="{9DD100D9-3E90-4409-8A44-10018739D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125" y="1803497"/>
            <a:ext cx="5822603" cy="3893906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92" name="Rectangle 13">
            <a:extLst>
              <a:ext uri="{FF2B5EF4-FFF2-40B4-BE49-F238E27FC236}">
                <a16:creationId xmlns="" xmlns:a16="http://schemas.microsoft.com/office/drawing/2014/main" id="{ADC604D7-5132-41BF-AB02-432E5A54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445" y="1346325"/>
            <a:ext cx="1830279" cy="1896950"/>
          </a:xfrm>
          <a:prstGeom prst="rect">
            <a:avLst/>
          </a:prstGeom>
          <a:solidFill>
            <a:schemeClr val="bg1">
              <a:alpha val="58823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5AA0B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96" name="Line 17">
            <a:extLst>
              <a:ext uri="{FF2B5EF4-FFF2-40B4-BE49-F238E27FC236}">
                <a16:creationId xmlns="" xmlns:a16="http://schemas.microsoft.com/office/drawing/2014/main" id="{722FDCF9-9F05-4D19-9A2C-EB3FC8A0A0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941" y="1797148"/>
            <a:ext cx="6933787" cy="3174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1906" name="Rectangle 18">
            <a:extLst>
              <a:ext uri="{FF2B5EF4-FFF2-40B4-BE49-F238E27FC236}">
                <a16:creationId xmlns="" xmlns:a16="http://schemas.microsoft.com/office/drawing/2014/main" id="{FD41D50C-CE8E-4B05-8E2D-02792F89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4333" y="1266954"/>
            <a:ext cx="704808" cy="38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</a:t>
            </a:r>
            <a:endParaRPr lang="en-US" sz="1899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21907" name="Rectangle 19">
            <a:extLst>
              <a:ext uri="{FF2B5EF4-FFF2-40B4-BE49-F238E27FC236}">
                <a16:creationId xmlns="" xmlns:a16="http://schemas.microsoft.com/office/drawing/2014/main" id="{8BCD4170-AE17-46AA-A955-6B592F051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666" y="1382836"/>
            <a:ext cx="2379520" cy="38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Veracruz</a:t>
            </a:r>
            <a:endParaRPr lang="en-US" sz="1899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33199" name="Picture 20" descr="hyundai-logo_1">
            <a:extLst>
              <a:ext uri="{FF2B5EF4-FFF2-40B4-BE49-F238E27FC236}">
                <a16:creationId xmlns="" xmlns:a16="http://schemas.microsoft.com/office/drawing/2014/main" id="{3A19A788-F3C7-4EED-B694-C8FDDDF8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40" y="1352674"/>
            <a:ext cx="601627" cy="55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3200" name="Picture 21" descr="2007_Hyundai_Veracruz_07">
            <a:extLst>
              <a:ext uri="{FF2B5EF4-FFF2-40B4-BE49-F238E27FC236}">
                <a16:creationId xmlns="" xmlns:a16="http://schemas.microsoft.com/office/drawing/2014/main" id="{12D2F5CD-9BD5-45D9-AEC6-E5865D921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851" y="2079706"/>
            <a:ext cx="1622328" cy="111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3201" name="Picture 22" descr="0706_z+2007_hyundai_veracruz+interior">
            <a:extLst>
              <a:ext uri="{FF2B5EF4-FFF2-40B4-BE49-F238E27FC236}">
                <a16:creationId xmlns="" xmlns:a16="http://schemas.microsoft.com/office/drawing/2014/main" id="{216D9288-962C-4283-B399-C023FF05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90" y="1981286"/>
            <a:ext cx="4611413" cy="355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3202" name="Line 23">
            <a:extLst>
              <a:ext uri="{FF2B5EF4-FFF2-40B4-BE49-F238E27FC236}">
                <a16:creationId xmlns="" xmlns:a16="http://schemas.microsoft.com/office/drawing/2014/main" id="{8D4C0D4A-993B-4DE9-9A40-98676134AB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61294" y="1628883"/>
            <a:ext cx="634962" cy="31335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3203" name="Line 24">
            <a:extLst>
              <a:ext uri="{FF2B5EF4-FFF2-40B4-BE49-F238E27FC236}">
                <a16:creationId xmlns="" xmlns:a16="http://schemas.microsoft.com/office/drawing/2014/main" id="{DFE53519-1C2A-41EA-89D5-74B72A9493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35895" y="1574912"/>
            <a:ext cx="660361" cy="131119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1913" name="Rectangle 25">
            <a:extLst>
              <a:ext uri="{FF2B5EF4-FFF2-40B4-BE49-F238E27FC236}">
                <a16:creationId xmlns="" xmlns:a16="http://schemas.microsoft.com/office/drawing/2014/main" id="{DF6AD43A-20CB-4783-9B63-6996DA1EB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894" y="5094189"/>
            <a:ext cx="1260400" cy="552417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Part Production in:</a:t>
            </a:r>
          </a:p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Korea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0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1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27184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2">
            <a:extLst>
              <a:ext uri="{FF2B5EF4-FFF2-40B4-BE49-F238E27FC236}">
                <a16:creationId xmlns="" xmlns:a16="http://schemas.microsoft.com/office/drawing/2014/main" id="{63342185-C01D-49F7-B1E1-54B0D2515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8A701E62-6773-4BF2-8B2B-E3B0D8A55EB4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11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3186" name="Rectangle 2">
            <a:extLst>
              <a:ext uri="{FF2B5EF4-FFF2-40B4-BE49-F238E27FC236}">
                <a16:creationId xmlns="" xmlns:a16="http://schemas.microsoft.com/office/drawing/2014/main" id="{CF14E00A-ECD8-4FD9-9D88-485879AF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917" y="1026079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87" name="Rectangle 3">
            <a:extLst>
              <a:ext uri="{FF2B5EF4-FFF2-40B4-BE49-F238E27FC236}">
                <a16:creationId xmlns="" xmlns:a16="http://schemas.microsoft.com/office/drawing/2014/main" id="{C4842E9F-5008-417D-BD8C-DD118F699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403" y="1156503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88" name="Rectangle 10">
            <a:extLst>
              <a:ext uri="{FF2B5EF4-FFF2-40B4-BE49-F238E27FC236}">
                <a16:creationId xmlns="" xmlns:a16="http://schemas.microsoft.com/office/drawing/2014/main" id="{46A0CED8-E438-44CA-886A-2B86A24AE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552" y="1160598"/>
            <a:ext cx="2593820" cy="39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358"/>
            <a:endParaRPr lang="zh-TW" altLang="en-US" sz="2000">
              <a:solidFill>
                <a:srgbClr val="80808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3191" name="Rectangle 12">
            <a:extLst>
              <a:ext uri="{FF2B5EF4-FFF2-40B4-BE49-F238E27FC236}">
                <a16:creationId xmlns="" xmlns:a16="http://schemas.microsoft.com/office/drawing/2014/main" id="{9DD100D9-3E90-4409-8A44-10018739D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99" y="1701753"/>
            <a:ext cx="5822603" cy="4042202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21906" name="Rectangle 18">
            <a:extLst>
              <a:ext uri="{FF2B5EF4-FFF2-40B4-BE49-F238E27FC236}">
                <a16:creationId xmlns="" xmlns:a16="http://schemas.microsoft.com/office/drawing/2014/main" id="{FD41D50C-CE8E-4B05-8E2D-02792F89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3409" y="1154745"/>
            <a:ext cx="704808" cy="38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2400" dirty="0" smtClean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endParaRPr lang="en-US" sz="1899" dirty="0">
              <a:solidFill>
                <a:srgbClr val="3333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0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1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773" y="1730066"/>
            <a:ext cx="4136075" cy="3969181"/>
          </a:xfrm>
          <a:prstGeom prst="rect">
            <a:avLst/>
          </a:prstGeom>
        </p:spPr>
      </p:pic>
      <p:sp>
        <p:nvSpPr>
          <p:cNvPr id="733203" name="Line 24">
            <a:extLst>
              <a:ext uri="{FF2B5EF4-FFF2-40B4-BE49-F238E27FC236}">
                <a16:creationId xmlns="" xmlns:a16="http://schemas.microsoft.com/office/drawing/2014/main" id="{DFE53519-1C2A-41EA-89D5-74B72A9493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77428" y="1500625"/>
            <a:ext cx="435836" cy="1234029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Home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  <p:sp>
        <p:nvSpPr>
          <p:cNvPr id="733202" name="Line 23">
            <a:extLst>
              <a:ext uri="{FF2B5EF4-FFF2-40B4-BE49-F238E27FC236}">
                <a16:creationId xmlns="" xmlns:a16="http://schemas.microsoft.com/office/drawing/2014/main" id="{8D4C0D4A-993B-4DE9-9A40-98676134AB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13264" y="1500625"/>
            <a:ext cx="0" cy="2165521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996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 bwMode="auto">
          <a:xfrm>
            <a:off x="316699" y="3060766"/>
            <a:ext cx="5326145" cy="901941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rIns="222370" anchor="ctr"/>
          <a:lstStyle/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consumer</a:t>
            </a:r>
            <a:r>
              <a:rPr lang="de-DE" sz="2471" cap="small" dirty="0">
                <a:solidFill>
                  <a:srgbClr val="FFFFFF"/>
                </a:solidFill>
              </a:rPr>
              <a:t> </a:t>
            </a:r>
          </a:p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electronics</a:t>
            </a:r>
            <a:endParaRPr lang="de-DE" sz="2471" cap="small" dirty="0">
              <a:solidFill>
                <a:srgbClr val="FFFFFF"/>
              </a:solidFill>
            </a:endParaRPr>
          </a:p>
        </p:txBody>
      </p:sp>
      <p:sp>
        <p:nvSpPr>
          <p:cNvPr id="74" name="Rechteck 73"/>
          <p:cNvSpPr/>
          <p:nvPr/>
        </p:nvSpPr>
        <p:spPr bwMode="auto">
          <a:xfrm rot="5400000">
            <a:off x="3816111" y="2003330"/>
            <a:ext cx="1035016" cy="3016736"/>
          </a:xfrm>
          <a:prstGeom prst="rect">
            <a:avLst/>
          </a:prstGeom>
          <a:blipFill dpi="0" rotWithShape="1">
            <a:blip r:embed="rId2"/>
            <a:srcRect/>
            <a:stretch>
              <a:fillRect l="-223127" t="-57207" r="-524709" b="-23995"/>
            </a:stretch>
          </a:blipFill>
          <a:ln w="28575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853">
              <a:solidFill>
                <a:schemeClr val="tx1"/>
              </a:solidFill>
            </a:endParaRP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Plastic Decoration - General</a:t>
            </a:r>
            <a:endParaRPr lang="de-DE" dirty="0"/>
          </a:p>
        </p:txBody>
      </p:sp>
      <p:sp>
        <p:nvSpPr>
          <p:cNvPr id="27" name="Rechteck 26"/>
          <p:cNvSpPr/>
          <p:nvPr/>
        </p:nvSpPr>
        <p:spPr bwMode="auto">
          <a:xfrm flipH="1">
            <a:off x="316698" y="1563441"/>
            <a:ext cx="5326140" cy="5188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anchor="ctr"/>
          <a:lstStyle/>
          <a:p>
            <a:pPr algn="l">
              <a:defRPr/>
            </a:pPr>
            <a:r>
              <a:rPr lang="de-DE" sz="2471" b="1" cap="small" dirty="0" err="1">
                <a:solidFill>
                  <a:srgbClr val="FFFFFF"/>
                </a:solidFill>
                <a:latin typeface="+mj-lt"/>
              </a:rPr>
              <a:t>automotive</a:t>
            </a:r>
            <a:endParaRPr lang="de-DE" sz="2471" b="1" cap="small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8" name="Rechteck 27"/>
          <p:cNvSpPr/>
          <p:nvPr/>
        </p:nvSpPr>
        <p:spPr bwMode="auto">
          <a:xfrm flipH="1">
            <a:off x="6401809" y="3060687"/>
            <a:ext cx="5317665" cy="90201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anchor="ctr"/>
          <a:lstStyle/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home</a:t>
            </a:r>
            <a:r>
              <a:rPr lang="de-DE" sz="2471" cap="small" dirty="0">
                <a:solidFill>
                  <a:srgbClr val="FFFFFF"/>
                </a:solidFill>
              </a:rPr>
              <a:t> </a:t>
            </a:r>
          </a:p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applicances</a:t>
            </a:r>
            <a:endParaRPr lang="de-DE" sz="2471" cap="small" dirty="0">
              <a:solidFill>
                <a:srgbClr val="FFFFFF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6381907" y="5172658"/>
            <a:ext cx="5319512" cy="5188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rIns="222370" anchor="ctr"/>
          <a:lstStyle/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cosmetics</a:t>
            </a:r>
            <a:endParaRPr lang="de-DE" sz="2471" cap="small" dirty="0">
              <a:solidFill>
                <a:srgbClr val="FFFFFF"/>
              </a:solidFill>
            </a:endParaRPr>
          </a:p>
        </p:txBody>
      </p:sp>
      <p:sp>
        <p:nvSpPr>
          <p:cNvPr id="52" name="Rechteck 51"/>
          <p:cNvSpPr/>
          <p:nvPr/>
        </p:nvSpPr>
        <p:spPr bwMode="auto">
          <a:xfrm flipH="1">
            <a:off x="6401809" y="1576747"/>
            <a:ext cx="5317665" cy="5188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anchor="ctr"/>
          <a:lstStyle/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medical</a:t>
            </a:r>
            <a:endParaRPr lang="de-DE" sz="2471" cap="small" dirty="0">
              <a:solidFill>
                <a:srgbClr val="FFFFFF"/>
              </a:solidFill>
            </a:endParaRPr>
          </a:p>
        </p:txBody>
      </p:sp>
      <p:sp>
        <p:nvSpPr>
          <p:cNvPr id="57" name="Rechteck 56"/>
          <p:cNvSpPr/>
          <p:nvPr/>
        </p:nvSpPr>
        <p:spPr bwMode="auto">
          <a:xfrm>
            <a:off x="316698" y="5195915"/>
            <a:ext cx="4980049" cy="5188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222370" rIns="222370" anchor="ctr"/>
          <a:lstStyle/>
          <a:p>
            <a:pPr algn="l">
              <a:defRPr/>
            </a:pPr>
            <a:r>
              <a:rPr lang="de-DE" sz="2471" cap="small" dirty="0" err="1">
                <a:solidFill>
                  <a:srgbClr val="FFFFFF"/>
                </a:solidFill>
              </a:rPr>
              <a:t>industrial</a:t>
            </a:r>
            <a:endParaRPr lang="de-DE" sz="2471" cap="small" dirty="0">
              <a:solidFill>
                <a:srgbClr val="FFFFFF"/>
              </a:solidFill>
            </a:endParaRPr>
          </a:p>
        </p:txBody>
      </p:sp>
      <p:pic>
        <p:nvPicPr>
          <p:cNvPr id="69" name="Picture 3" descr="H:\Rüber auf den MAC\Bilder Titel\aut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t="8137" r="-1" b="17754"/>
          <a:stretch/>
        </p:blipFill>
        <p:spPr bwMode="auto">
          <a:xfrm>
            <a:off x="2825250" y="1327826"/>
            <a:ext cx="3016737" cy="10350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:\Rüber auf den MAC\Bilder Titel\Cosmeti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0" r="9785" b="15056"/>
          <a:stretch/>
        </p:blipFill>
        <p:spPr bwMode="auto">
          <a:xfrm>
            <a:off x="8702735" y="4914580"/>
            <a:ext cx="3016739" cy="9986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:\Rüber auf den MAC\Bilder Titel\industria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37231" r="40806" b="23129"/>
          <a:stretch/>
        </p:blipFill>
        <p:spPr bwMode="auto">
          <a:xfrm>
            <a:off x="2805349" y="4914581"/>
            <a:ext cx="3016737" cy="10350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hteck 72"/>
          <p:cNvSpPr/>
          <p:nvPr/>
        </p:nvSpPr>
        <p:spPr bwMode="auto">
          <a:xfrm rot="5400000">
            <a:off x="9711757" y="336539"/>
            <a:ext cx="998696" cy="3016739"/>
          </a:xfrm>
          <a:prstGeom prst="rect">
            <a:avLst/>
          </a:prstGeom>
          <a:blipFill dpi="0" rotWithShape="1">
            <a:blip r:embed="rId6"/>
            <a:srcRect/>
            <a:stretch>
              <a:fillRect l="-280698" t="-34576" r="-80676" b="-2"/>
            </a:stretch>
          </a:blipFill>
          <a:ln w="28575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853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2" r="5457" b="37507"/>
          <a:stretch/>
        </p:blipFill>
        <p:spPr>
          <a:xfrm>
            <a:off x="8702735" y="2984178"/>
            <a:ext cx="2998684" cy="1045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A41F59-77DA-41B8-9AAA-50D763A18D8C}" type="slidenum">
              <a:rPr lang="de-DE" smtClean="0"/>
              <a:pPr/>
              <a:t>12</a:t>
            </a:fld>
            <a:endParaRPr lang="de-DE"/>
          </a:p>
        </p:txBody>
      </p:sp>
      <p:grpSp>
        <p:nvGrpSpPr>
          <p:cNvPr id="18" name="Group 17"/>
          <p:cNvGrpSpPr/>
          <p:nvPr/>
        </p:nvGrpSpPr>
        <p:grpSpPr>
          <a:xfrm>
            <a:off x="4764" y="5304"/>
            <a:ext cx="12192000" cy="1193483"/>
            <a:chOff x="-89240" y="120553"/>
            <a:chExt cx="12192000" cy="1193483"/>
          </a:xfrm>
        </p:grpSpPr>
        <p:sp>
          <p:nvSpPr>
            <p:cNvPr id="19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0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582742" y="692183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tx1"/>
                  </a:solidFill>
                </a:rPr>
                <a:t>Other Plastic Applications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02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feil nach rechts 10"/>
          <p:cNvSpPr/>
          <p:nvPr/>
        </p:nvSpPr>
        <p:spPr bwMode="auto">
          <a:xfrm>
            <a:off x="591622" y="3112232"/>
            <a:ext cx="11372490" cy="2536538"/>
          </a:xfrm>
          <a:prstGeom prst="rightArrow">
            <a:avLst/>
          </a:prstGeom>
          <a:solidFill>
            <a:schemeClr val="tx1">
              <a:lumMod val="85000"/>
              <a:alpha val="47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53" dirty="0">
                <a:solidFill>
                  <a:schemeClr val="tx1"/>
                </a:solidFill>
              </a:rPr>
              <a:t>00000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Plastic Decoration - General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/>
          </p:nvPr>
        </p:nvGraphicFramePr>
        <p:xfrm>
          <a:off x="766999" y="2856826"/>
          <a:ext cx="10657997" cy="291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hteck 8"/>
          <p:cNvSpPr/>
          <p:nvPr/>
        </p:nvSpPr>
        <p:spPr>
          <a:xfrm>
            <a:off x="4052565" y="1859675"/>
            <a:ext cx="6553244" cy="865624"/>
          </a:xfrm>
          <a:prstGeom prst="rect">
            <a:avLst/>
          </a:prstGeom>
          <a:solidFill>
            <a:schemeClr val="bg2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5308" tIns="152294" rIns="443804" bIns="152293" numCol="1" spcCol="1270" anchor="t" anchorCtr="0">
            <a:noAutofit/>
          </a:bodyPr>
          <a:lstStyle/>
          <a:p>
            <a:pPr marL="353016" lvl="1" indent="-353016" defTabSz="915226">
              <a:buFont typeface="Arial" panose="020B0604020202020204" pitchFamily="34" charset="0"/>
              <a:buChar char="•"/>
            </a:pPr>
            <a:r>
              <a:rPr lang="de-DE" sz="2059" dirty="0">
                <a:solidFill>
                  <a:schemeClr val="tx1"/>
                </a:solidFill>
              </a:rPr>
              <a:t>Development </a:t>
            </a:r>
            <a:r>
              <a:rPr lang="de-DE" sz="2059" dirty="0" err="1">
                <a:solidFill>
                  <a:schemeClr val="tx1"/>
                </a:solidFill>
              </a:rPr>
              <a:t>partner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and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solution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provider</a:t>
            </a:r>
            <a:endParaRPr lang="de-DE" sz="2059" dirty="0">
              <a:solidFill>
                <a:schemeClr val="tx1"/>
              </a:solidFill>
            </a:endParaRPr>
          </a:p>
          <a:p>
            <a:pPr marL="353016" lvl="1" indent="-353016" defTabSz="915226">
              <a:buFont typeface="Arial" panose="020B0604020202020204" pitchFamily="34" charset="0"/>
              <a:buChar char="•"/>
            </a:pPr>
            <a:r>
              <a:rPr lang="de-DE" sz="2059" dirty="0" err="1">
                <a:solidFill>
                  <a:schemeClr val="tx1"/>
                </a:solidFill>
              </a:rPr>
              <a:t>From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the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first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idea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to</a:t>
            </a:r>
            <a:r>
              <a:rPr lang="de-DE" sz="2059" dirty="0">
                <a:solidFill>
                  <a:schemeClr val="tx1"/>
                </a:solidFill>
              </a:rPr>
              <a:t> </a:t>
            </a:r>
            <a:r>
              <a:rPr lang="de-DE" sz="2059" dirty="0" err="1">
                <a:solidFill>
                  <a:schemeClr val="tx1"/>
                </a:solidFill>
              </a:rPr>
              <a:t>the</a:t>
            </a:r>
            <a:r>
              <a:rPr lang="de-DE" sz="2059" dirty="0">
                <a:solidFill>
                  <a:schemeClr val="tx1"/>
                </a:solidFill>
              </a:rPr>
              <a:t> final </a:t>
            </a:r>
            <a:r>
              <a:rPr lang="de-DE" sz="2059" dirty="0" err="1">
                <a:solidFill>
                  <a:schemeClr val="tx1"/>
                </a:solidFill>
              </a:rPr>
              <a:t>product</a:t>
            </a:r>
            <a:endParaRPr lang="de-DE" sz="2059" dirty="0">
              <a:solidFill>
                <a:schemeClr val="tx1"/>
              </a:solidFill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741959" y="1556064"/>
            <a:ext cx="2352354" cy="1339985"/>
          </a:xfrm>
          <a:custGeom>
            <a:avLst/>
            <a:gdLst>
              <a:gd name="connsiteX0" fmla="*/ 0 w 2284969"/>
              <a:gd name="connsiteY0" fmla="*/ 216938 h 1301600"/>
              <a:gd name="connsiteX1" fmla="*/ 216938 w 2284969"/>
              <a:gd name="connsiteY1" fmla="*/ 0 h 1301600"/>
              <a:gd name="connsiteX2" fmla="*/ 2068031 w 2284969"/>
              <a:gd name="connsiteY2" fmla="*/ 0 h 1301600"/>
              <a:gd name="connsiteX3" fmla="*/ 2284969 w 2284969"/>
              <a:gd name="connsiteY3" fmla="*/ 216938 h 1301600"/>
              <a:gd name="connsiteX4" fmla="*/ 2284969 w 2284969"/>
              <a:gd name="connsiteY4" fmla="*/ 1084662 h 1301600"/>
              <a:gd name="connsiteX5" fmla="*/ 2068031 w 2284969"/>
              <a:gd name="connsiteY5" fmla="*/ 1301600 h 1301600"/>
              <a:gd name="connsiteX6" fmla="*/ 216938 w 2284969"/>
              <a:gd name="connsiteY6" fmla="*/ 1301600 h 1301600"/>
              <a:gd name="connsiteX7" fmla="*/ 0 w 2284969"/>
              <a:gd name="connsiteY7" fmla="*/ 1084662 h 1301600"/>
              <a:gd name="connsiteX8" fmla="*/ 0 w 2284969"/>
              <a:gd name="connsiteY8" fmla="*/ 216938 h 13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4969" h="1301600">
                <a:moveTo>
                  <a:pt x="0" y="216938"/>
                </a:moveTo>
                <a:cubicBezTo>
                  <a:pt x="0" y="97126"/>
                  <a:pt x="97126" y="0"/>
                  <a:pt x="216938" y="0"/>
                </a:cubicBezTo>
                <a:lnTo>
                  <a:pt x="2068031" y="0"/>
                </a:lnTo>
                <a:cubicBezTo>
                  <a:pt x="2187843" y="0"/>
                  <a:pt x="2284969" y="97126"/>
                  <a:pt x="2284969" y="216938"/>
                </a:cubicBezTo>
                <a:lnTo>
                  <a:pt x="2284969" y="1084662"/>
                </a:lnTo>
                <a:cubicBezTo>
                  <a:pt x="2284969" y="1204474"/>
                  <a:pt x="2187843" y="1301600"/>
                  <a:pt x="2068031" y="1301600"/>
                </a:cubicBezTo>
                <a:lnTo>
                  <a:pt x="216938" y="1301600"/>
                </a:lnTo>
                <a:cubicBezTo>
                  <a:pt x="97126" y="1301600"/>
                  <a:pt x="0" y="1204474"/>
                  <a:pt x="0" y="1084662"/>
                </a:cubicBezTo>
                <a:lnTo>
                  <a:pt x="0" y="216938"/>
                </a:lnTo>
                <a:close/>
              </a:path>
            </a:pathLst>
          </a:custGeom>
          <a:blipFill rotWithShape="0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860" tIns="104636" rIns="143860" bIns="104636" numCol="1" spcCol="1270" anchor="ctr" anchorCtr="0">
            <a:noAutofit/>
          </a:bodyPr>
          <a:lstStyle/>
          <a:p>
            <a:pPr defTabSz="915226">
              <a:lnSpc>
                <a:spcPct val="90000"/>
              </a:lnSpc>
              <a:spcAft>
                <a:spcPct val="35000"/>
              </a:spcAft>
            </a:pPr>
            <a:endParaRPr lang="de-DE" sz="2059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A41F59-77DA-41B8-9AAA-50D763A18D8C}" type="slidenum">
              <a:rPr lang="de-DE" smtClean="0"/>
              <a:pPr/>
              <a:t>13</a:t>
            </a:fld>
            <a:endParaRPr lang="de-DE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359608" cy="2021280"/>
            <a:chOff x="-94004" y="115249"/>
            <a:chExt cx="12359608" cy="2021280"/>
          </a:xfrm>
        </p:grpSpPr>
        <p:sp>
          <p:nvSpPr>
            <p:cNvPr id="17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94004" y="115249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18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4239615" y="1514676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r>
                <a:rPr lang="en-US" sz="2400" dirty="0" smtClean="0"/>
                <a:t>One stop shop</a:t>
              </a:r>
              <a:endParaRPr lang="en-US" sz="2400" dirty="0"/>
            </a:p>
          </p:txBody>
        </p:sp>
      </p:grpSp>
      <p:sp>
        <p:nvSpPr>
          <p:cNvPr id="14" name="Textfeld 38"/>
          <p:cNvSpPr txBox="1"/>
          <p:nvPr/>
        </p:nvSpPr>
        <p:spPr>
          <a:xfrm>
            <a:off x="0" y="-195212"/>
            <a:ext cx="10296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II</a:t>
            </a:r>
            <a:r>
              <a:rPr lang="en-US" sz="2800" dirty="0" smtClean="0"/>
              <a:t>. </a:t>
            </a:r>
            <a:r>
              <a:rPr lang="en-US" sz="2800" dirty="0" err="1" smtClean="0"/>
              <a:t>Kurz</a:t>
            </a:r>
            <a:r>
              <a:rPr lang="en-US" sz="2800" dirty="0" smtClean="0"/>
              <a:t> product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593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b="2553"/>
          <a:stretch/>
        </p:blipFill>
        <p:spPr>
          <a:xfrm>
            <a:off x="361681" y="1159453"/>
            <a:ext cx="10445899" cy="5522604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Plastic Decoration - General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A41F59-77DA-41B8-9AAA-50D763A18D8C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4764" y="5304"/>
            <a:ext cx="12192000" cy="1184781"/>
            <a:chOff x="-89240" y="120553"/>
            <a:chExt cx="12192000" cy="1184781"/>
          </a:xfrm>
        </p:grpSpPr>
        <p:sp>
          <p:nvSpPr>
            <p:cNvPr id="8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9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389177" y="683481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/>
                <a:t>Wide range of Decoration design</a:t>
              </a:r>
              <a:endParaRPr lang="en-US" sz="2400" dirty="0"/>
            </a:p>
          </p:txBody>
        </p:sp>
      </p:grpSp>
      <p:sp>
        <p:nvSpPr>
          <p:cNvPr id="14" name="Textfeld 38"/>
          <p:cNvSpPr txBox="1"/>
          <p:nvPr/>
        </p:nvSpPr>
        <p:spPr>
          <a:xfrm>
            <a:off x="0" y="-195212"/>
            <a:ext cx="10296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II. </a:t>
            </a:r>
            <a:r>
              <a:rPr lang="en-US" sz="2800" dirty="0" err="1" smtClean="0"/>
              <a:t>Kurz</a:t>
            </a:r>
            <a:r>
              <a:rPr lang="en-US" sz="2800" dirty="0" smtClean="0"/>
              <a:t> product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25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60995" y="4164676"/>
            <a:ext cx="2552322" cy="1853083"/>
            <a:chOff x="10943802" y="3547221"/>
            <a:chExt cx="2479209" cy="1800000"/>
          </a:xfrm>
        </p:grpSpPr>
        <p:pic>
          <p:nvPicPr>
            <p:cNvPr id="1034" name="Picture 10" descr="C:\Users\mietzv\Downloads\Download\FARBE A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3802" y="3547221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ietzv\Downloads\Download\FARBE 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0866" y="3547221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:\Users\mietzv\Downloads\Download\FARBE C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9711" y="3547221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Plastic Decoration - General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719097" y="5638669"/>
            <a:ext cx="2494219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/>
              <a:t>Colors</a:t>
            </a:r>
          </a:p>
          <a:p>
            <a:r>
              <a:rPr lang="de-DE" sz="1441" dirty="0"/>
              <a:t>Company </a:t>
            </a:r>
            <a:r>
              <a:rPr lang="de-DE" sz="1441" dirty="0" err="1"/>
              <a:t>colors</a:t>
            </a:r>
            <a:r>
              <a:rPr lang="de-DE" sz="1441" dirty="0"/>
              <a:t>, </a:t>
            </a:r>
            <a:r>
              <a:rPr lang="de-DE" sz="1441" dirty="0" err="1"/>
              <a:t>trend</a:t>
            </a:r>
            <a:r>
              <a:rPr lang="de-DE" sz="1441" dirty="0"/>
              <a:t> </a:t>
            </a:r>
            <a:r>
              <a:rPr lang="de-DE" sz="1441" dirty="0" err="1"/>
              <a:t>colors</a:t>
            </a:r>
            <a:r>
              <a:rPr lang="de-DE" sz="1441" dirty="0"/>
              <a:t> </a:t>
            </a:r>
            <a:r>
              <a:rPr lang="de-DE" sz="1441" dirty="0" err="1"/>
              <a:t>and</a:t>
            </a:r>
            <a:r>
              <a:rPr lang="de-DE" sz="1441" dirty="0"/>
              <a:t> </a:t>
            </a:r>
            <a:r>
              <a:rPr lang="de-DE" sz="1441" dirty="0" err="1"/>
              <a:t>classics</a:t>
            </a:r>
            <a:endParaRPr lang="de-DE" sz="1441" dirty="0"/>
          </a:p>
        </p:txBody>
      </p:sp>
      <p:grpSp>
        <p:nvGrpSpPr>
          <p:cNvPr id="27" name="Gruppieren 26"/>
          <p:cNvGrpSpPr/>
          <p:nvPr/>
        </p:nvGrpSpPr>
        <p:grpSpPr>
          <a:xfrm>
            <a:off x="8789701" y="4164676"/>
            <a:ext cx="2485969" cy="1853083"/>
            <a:chOff x="8096054" y="3970338"/>
            <a:chExt cx="2414756" cy="1800000"/>
          </a:xfrm>
        </p:grpSpPr>
        <p:pic>
          <p:nvPicPr>
            <p:cNvPr id="50" name="Picture 19" descr="C:\Users\mietzv\Downloads\Download\Metall 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3" r="8543"/>
            <a:stretch/>
          </p:blipFill>
          <p:spPr bwMode="auto">
            <a:xfrm>
              <a:off x="8915838" y="3970338"/>
              <a:ext cx="773825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C:\Users\mietzv\Downloads\Download\Haptik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7510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mietzv\Downloads\Download\Second Surface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63"/>
            <a:stretch/>
          </p:blipFill>
          <p:spPr bwMode="auto">
            <a:xfrm>
              <a:off x="8096054" y="3970338"/>
              <a:ext cx="8197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uppieren 24"/>
          <p:cNvGrpSpPr/>
          <p:nvPr/>
        </p:nvGrpSpPr>
        <p:grpSpPr>
          <a:xfrm>
            <a:off x="6081208" y="4164676"/>
            <a:ext cx="2485044" cy="1853083"/>
            <a:chOff x="5470265" y="3970338"/>
            <a:chExt cx="2413858" cy="1800000"/>
          </a:xfrm>
        </p:grpSpPr>
        <p:pic>
          <p:nvPicPr>
            <p:cNvPr id="1028" name="Picture 4" descr="C:\Users\mietzv\Downloads\Download\Brushed A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65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ietzv\Downloads\Download\Brushed c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23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mietzv\Downloads\Download\Brushed d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r="9020"/>
            <a:stretch/>
          </p:blipFill>
          <p:spPr bwMode="auto">
            <a:xfrm>
              <a:off x="6297109" y="3970338"/>
              <a:ext cx="76492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pieren 29"/>
          <p:cNvGrpSpPr/>
          <p:nvPr/>
        </p:nvGrpSpPr>
        <p:grpSpPr>
          <a:xfrm>
            <a:off x="3314337" y="1502714"/>
            <a:ext cx="2474118" cy="1862844"/>
            <a:chOff x="2777535" y="1194025"/>
            <a:chExt cx="2403245" cy="1809481"/>
          </a:xfrm>
        </p:grpSpPr>
        <p:pic>
          <p:nvPicPr>
            <p:cNvPr id="1042" name="Picture 18" descr="C:\Users\mietzv\Downloads\Download\Metall 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535" y="1203506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C:\Users\mietzv\Downloads\Download\Metall B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092" y="1203506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C:\Users\mietzv\Downloads\Download\Metall C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480" y="1194025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pieren 20"/>
          <p:cNvGrpSpPr/>
          <p:nvPr/>
        </p:nvGrpSpPr>
        <p:grpSpPr>
          <a:xfrm>
            <a:off x="8789703" y="1502714"/>
            <a:ext cx="2601429" cy="1862844"/>
            <a:chOff x="8096054" y="1194025"/>
            <a:chExt cx="2526909" cy="1809481"/>
          </a:xfrm>
        </p:grpSpPr>
        <p:pic>
          <p:nvPicPr>
            <p:cNvPr id="1045" name="Picture 21" descr="C:\Users\mietzv\Downloads\Download\Pattern A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054" y="1194025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C:\Users\mietzv\Downloads\Download\Pattern B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9879" y="1203506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7" name="Picture 23" descr="C:\Users\mietzv\Downloads\Download\Pattern C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9663" y="1203490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pieren 28"/>
          <p:cNvGrpSpPr/>
          <p:nvPr/>
        </p:nvGrpSpPr>
        <p:grpSpPr>
          <a:xfrm>
            <a:off x="3377519" y="4164676"/>
            <a:ext cx="2551033" cy="1853083"/>
            <a:chOff x="2838907" y="3970338"/>
            <a:chExt cx="2477957" cy="1800000"/>
          </a:xfrm>
        </p:grpSpPr>
        <p:pic>
          <p:nvPicPr>
            <p:cNvPr id="1027" name="Picture 3" descr="C:\Users\mietzv\Downloads\Download\BACKLIGH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907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C:\Users\mietzv\Downloads\Download\funktion 0513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564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C:\Users\mietzv\Downloads\Download\Schutzlack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821" y="3970338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en 23"/>
          <p:cNvGrpSpPr/>
          <p:nvPr/>
        </p:nvGrpSpPr>
        <p:grpSpPr>
          <a:xfrm>
            <a:off x="6183467" y="1512474"/>
            <a:ext cx="2412388" cy="1856725"/>
            <a:chOff x="10943802" y="1743683"/>
            <a:chExt cx="2343283" cy="1803538"/>
          </a:xfrm>
        </p:grpSpPr>
        <p:pic>
          <p:nvPicPr>
            <p:cNvPr id="1032" name="Picture 8" descr="C:\Users\mietzv\Downloads\Download\Effekte A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6152" y="1743683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ietzv\Downloads\Download\Effekte b.jp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r="7739"/>
            <a:stretch/>
          </p:blipFill>
          <p:spPr bwMode="auto">
            <a:xfrm>
              <a:off x="12498240" y="1747221"/>
              <a:ext cx="788845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ietzv\Downloads\Download\Effekt c.jp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0"/>
            <a:stretch/>
          </p:blipFill>
          <p:spPr bwMode="auto">
            <a:xfrm>
              <a:off x="10943802" y="1747221"/>
              <a:ext cx="84454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feld 19"/>
          <p:cNvSpPr txBox="1"/>
          <p:nvPr/>
        </p:nvSpPr>
        <p:spPr>
          <a:xfrm>
            <a:off x="3314337" y="5637536"/>
            <a:ext cx="2614215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 err="1"/>
              <a:t>Functions</a:t>
            </a:r>
            <a:endParaRPr lang="de-DE" sz="1441" dirty="0"/>
          </a:p>
          <a:p>
            <a:r>
              <a:rPr lang="de-DE" sz="1441" dirty="0" err="1"/>
              <a:t>Backlight</a:t>
            </a:r>
            <a:r>
              <a:rPr lang="de-DE" sz="1441" dirty="0"/>
              <a:t>, </a:t>
            </a:r>
            <a:r>
              <a:rPr lang="de-DE" sz="1441" dirty="0" err="1"/>
              <a:t>protective</a:t>
            </a:r>
            <a:r>
              <a:rPr lang="de-DE" sz="1441" dirty="0"/>
              <a:t> </a:t>
            </a:r>
            <a:r>
              <a:rPr lang="de-DE" sz="1441" dirty="0" err="1"/>
              <a:t>coating</a:t>
            </a:r>
            <a:r>
              <a:rPr lang="de-DE" sz="1441" dirty="0"/>
              <a:t>, </a:t>
            </a:r>
            <a:r>
              <a:rPr lang="de-DE" sz="1441" dirty="0" err="1"/>
              <a:t>capacitive</a:t>
            </a:r>
            <a:r>
              <a:rPr lang="de-DE" sz="1441" dirty="0"/>
              <a:t> </a:t>
            </a:r>
            <a:r>
              <a:rPr lang="de-DE" sz="1441" dirty="0" err="1"/>
              <a:t>touchscreens</a:t>
            </a:r>
            <a:endParaRPr lang="de-DE" sz="1441" dirty="0"/>
          </a:p>
        </p:txBody>
      </p:sp>
      <p:sp>
        <p:nvSpPr>
          <p:cNvPr id="19" name="Textfeld 18"/>
          <p:cNvSpPr txBox="1"/>
          <p:nvPr/>
        </p:nvSpPr>
        <p:spPr>
          <a:xfrm>
            <a:off x="6007328" y="5642309"/>
            <a:ext cx="2637701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 err="1"/>
              <a:t>Brushed</a:t>
            </a:r>
            <a:r>
              <a:rPr lang="de-DE" sz="1441" dirty="0"/>
              <a:t> </a:t>
            </a:r>
            <a:r>
              <a:rPr lang="de-DE" sz="1441" dirty="0" err="1"/>
              <a:t>textures</a:t>
            </a:r>
            <a:endParaRPr lang="de-DE" sz="1441" dirty="0"/>
          </a:p>
          <a:p>
            <a:r>
              <a:rPr lang="de-DE" sz="1441" dirty="0" err="1"/>
              <a:t>Printed</a:t>
            </a:r>
            <a:r>
              <a:rPr lang="de-DE" sz="1441" dirty="0"/>
              <a:t> </a:t>
            </a:r>
            <a:r>
              <a:rPr lang="de-DE" sz="1441" dirty="0" err="1"/>
              <a:t>or</a:t>
            </a:r>
            <a:r>
              <a:rPr lang="de-DE" sz="1441" dirty="0"/>
              <a:t> real </a:t>
            </a:r>
            <a:r>
              <a:rPr lang="de-DE" sz="1441" dirty="0" err="1"/>
              <a:t>brushed</a:t>
            </a:r>
            <a:r>
              <a:rPr lang="de-DE" sz="1441" dirty="0"/>
              <a:t>, </a:t>
            </a:r>
          </a:p>
          <a:p>
            <a:r>
              <a:rPr lang="de-DE" sz="1441" dirty="0" err="1"/>
              <a:t>long</a:t>
            </a:r>
            <a:r>
              <a:rPr lang="de-DE" sz="1441" dirty="0"/>
              <a:t> </a:t>
            </a:r>
            <a:r>
              <a:rPr lang="de-DE" sz="1441" dirty="0" err="1"/>
              <a:t>or</a:t>
            </a:r>
            <a:r>
              <a:rPr lang="de-DE" sz="1441" dirty="0"/>
              <a:t> </a:t>
            </a:r>
            <a:r>
              <a:rPr lang="de-DE" sz="1441" dirty="0" err="1"/>
              <a:t>short</a:t>
            </a:r>
            <a:r>
              <a:rPr lang="de-DE" sz="1441" dirty="0"/>
              <a:t> </a:t>
            </a:r>
            <a:r>
              <a:rPr lang="de-DE" sz="1441" dirty="0" err="1"/>
              <a:t>scraperboard</a:t>
            </a:r>
            <a:endParaRPr lang="de-DE" sz="1441" dirty="0"/>
          </a:p>
        </p:txBody>
      </p:sp>
      <p:sp>
        <p:nvSpPr>
          <p:cNvPr id="18" name="Textfeld 17"/>
          <p:cNvSpPr txBox="1"/>
          <p:nvPr/>
        </p:nvSpPr>
        <p:spPr>
          <a:xfrm>
            <a:off x="8888342" y="5637536"/>
            <a:ext cx="2322040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/>
              <a:t>Specials</a:t>
            </a:r>
          </a:p>
          <a:p>
            <a:r>
              <a:rPr lang="de-DE" sz="1441" dirty="0"/>
              <a:t>Second </a:t>
            </a:r>
            <a:r>
              <a:rPr lang="de-DE" sz="1441" dirty="0" err="1"/>
              <a:t>surface</a:t>
            </a:r>
            <a:r>
              <a:rPr lang="de-DE" sz="1441" dirty="0"/>
              <a:t>, </a:t>
            </a:r>
            <a:r>
              <a:rPr lang="de-DE" sz="1441" dirty="0" err="1"/>
              <a:t>transparency</a:t>
            </a:r>
            <a:r>
              <a:rPr lang="de-DE" sz="1441" dirty="0"/>
              <a:t>, </a:t>
            </a:r>
            <a:r>
              <a:rPr lang="de-DE" sz="1441" dirty="0" err="1"/>
              <a:t>haptics</a:t>
            </a:r>
            <a:endParaRPr lang="de-DE" sz="1441" dirty="0"/>
          </a:p>
        </p:txBody>
      </p:sp>
      <p:sp>
        <p:nvSpPr>
          <p:cNvPr id="13" name="Textfeld 12"/>
          <p:cNvSpPr txBox="1"/>
          <p:nvPr/>
        </p:nvSpPr>
        <p:spPr>
          <a:xfrm>
            <a:off x="8888341" y="2985286"/>
            <a:ext cx="2401104" cy="55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/>
              <a:t>Patterns</a:t>
            </a:r>
          </a:p>
          <a:p>
            <a:r>
              <a:rPr lang="de-DE" sz="1441" dirty="0" err="1"/>
              <a:t>Decoration</a:t>
            </a:r>
            <a:r>
              <a:rPr lang="de-DE" sz="1441" dirty="0"/>
              <a:t> </a:t>
            </a:r>
            <a:r>
              <a:rPr lang="de-DE" sz="1441" dirty="0" err="1"/>
              <a:t>without</a:t>
            </a:r>
            <a:r>
              <a:rPr lang="de-DE" sz="1441" dirty="0"/>
              <a:t> </a:t>
            </a:r>
            <a:r>
              <a:rPr lang="de-DE" sz="1441" dirty="0" err="1"/>
              <a:t>limits</a:t>
            </a:r>
            <a:endParaRPr lang="de-DE" sz="1441" dirty="0"/>
          </a:p>
        </p:txBody>
      </p:sp>
      <p:sp>
        <p:nvSpPr>
          <p:cNvPr id="10" name="Textfeld 9"/>
          <p:cNvSpPr txBox="1"/>
          <p:nvPr/>
        </p:nvSpPr>
        <p:spPr>
          <a:xfrm>
            <a:off x="3377518" y="2985333"/>
            <a:ext cx="2287245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 err="1"/>
              <a:t>Metals</a:t>
            </a:r>
            <a:endParaRPr lang="de-DE" sz="1441" dirty="0"/>
          </a:p>
          <a:p>
            <a:r>
              <a:rPr lang="de-DE" sz="1441" dirty="0"/>
              <a:t>Select </a:t>
            </a:r>
            <a:r>
              <a:rPr lang="de-DE" sz="1441" dirty="0" err="1"/>
              <a:t>from</a:t>
            </a:r>
            <a:r>
              <a:rPr lang="de-DE" sz="1441" dirty="0"/>
              <a:t> – </a:t>
            </a:r>
            <a:r>
              <a:rPr lang="de-DE" sz="1441" dirty="0" err="1"/>
              <a:t>chrome</a:t>
            </a:r>
            <a:r>
              <a:rPr lang="de-DE" sz="1441" dirty="0"/>
              <a:t>, </a:t>
            </a:r>
            <a:r>
              <a:rPr lang="de-DE" sz="1441" dirty="0" err="1"/>
              <a:t>aluminium</a:t>
            </a:r>
            <a:r>
              <a:rPr lang="de-DE" sz="1441" dirty="0"/>
              <a:t>, </a:t>
            </a:r>
            <a:r>
              <a:rPr lang="de-DE" sz="1441" dirty="0" err="1"/>
              <a:t>ncvm</a:t>
            </a:r>
            <a:endParaRPr lang="de-DE" sz="1441" dirty="0"/>
          </a:p>
        </p:txBody>
      </p:sp>
      <p:grpSp>
        <p:nvGrpSpPr>
          <p:cNvPr id="23" name="Gruppieren 22"/>
          <p:cNvGrpSpPr/>
          <p:nvPr/>
        </p:nvGrpSpPr>
        <p:grpSpPr>
          <a:xfrm>
            <a:off x="637655" y="1512473"/>
            <a:ext cx="2450128" cy="1853083"/>
            <a:chOff x="-33777" y="1203506"/>
            <a:chExt cx="2379942" cy="1800000"/>
          </a:xfrm>
        </p:grpSpPr>
        <p:pic>
          <p:nvPicPr>
            <p:cNvPr id="1039" name="Picture 15" descr="C:\Users\mietzv\Downloads\Download\Glanz B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03" y="1203506"/>
              <a:ext cx="9333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:\Users\mietzv\Downloads\Download\Glanz C.jp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66"/>
            <a:stretch/>
          </p:blipFill>
          <p:spPr bwMode="auto">
            <a:xfrm>
              <a:off x="1519881" y="1203506"/>
              <a:ext cx="82628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C:\Users\mietzv\Downloads\Download\Glanz A.jp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86"/>
            <a:stretch/>
          </p:blipFill>
          <p:spPr bwMode="auto">
            <a:xfrm>
              <a:off x="-33777" y="1203506"/>
              <a:ext cx="77476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feld 8"/>
          <p:cNvSpPr txBox="1"/>
          <p:nvPr/>
        </p:nvSpPr>
        <p:spPr>
          <a:xfrm>
            <a:off x="679849" y="2981691"/>
            <a:ext cx="2365744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 err="1"/>
              <a:t>Gloss</a:t>
            </a:r>
            <a:r>
              <a:rPr lang="de-DE" sz="1441" dirty="0"/>
              <a:t> </a:t>
            </a:r>
            <a:r>
              <a:rPr lang="de-DE" sz="1441" dirty="0" err="1"/>
              <a:t>level</a:t>
            </a:r>
            <a:endParaRPr lang="de-DE" sz="1441" dirty="0"/>
          </a:p>
          <a:p>
            <a:r>
              <a:rPr lang="de-DE" sz="1441" dirty="0" err="1"/>
              <a:t>From</a:t>
            </a:r>
            <a:r>
              <a:rPr lang="de-DE" sz="1441" dirty="0"/>
              <a:t> high </a:t>
            </a:r>
            <a:r>
              <a:rPr lang="de-DE" sz="1441" dirty="0" err="1"/>
              <a:t>gloss</a:t>
            </a:r>
            <a:r>
              <a:rPr lang="de-DE" sz="1441" dirty="0"/>
              <a:t> </a:t>
            </a:r>
            <a:r>
              <a:rPr lang="de-DE" sz="1441" dirty="0" err="1"/>
              <a:t>through</a:t>
            </a:r>
            <a:r>
              <a:rPr lang="de-DE" sz="1441" dirty="0"/>
              <a:t> matte </a:t>
            </a:r>
            <a:r>
              <a:rPr lang="de-DE" sz="1441" dirty="0" err="1"/>
              <a:t>to</a:t>
            </a:r>
            <a:r>
              <a:rPr lang="de-DE" sz="1441" dirty="0"/>
              <a:t> supermatte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100698" y="2985286"/>
            <a:ext cx="2782905" cy="77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41" dirty="0" err="1"/>
              <a:t>Effects</a:t>
            </a:r>
            <a:endParaRPr lang="de-DE" sz="1441" dirty="0"/>
          </a:p>
          <a:p>
            <a:r>
              <a:rPr lang="de-DE" sz="1441" dirty="0" err="1"/>
              <a:t>Metalized</a:t>
            </a:r>
            <a:r>
              <a:rPr lang="de-DE" sz="1441" dirty="0"/>
              <a:t> </a:t>
            </a:r>
            <a:r>
              <a:rPr lang="de-DE" sz="1441" dirty="0" err="1"/>
              <a:t>colors</a:t>
            </a:r>
            <a:r>
              <a:rPr lang="de-DE" sz="1441" dirty="0"/>
              <a:t>, </a:t>
            </a:r>
            <a:r>
              <a:rPr lang="de-DE" sz="1441" dirty="0" err="1"/>
              <a:t>flip</a:t>
            </a:r>
            <a:r>
              <a:rPr lang="de-DE" sz="1441" dirty="0"/>
              <a:t> </a:t>
            </a:r>
            <a:r>
              <a:rPr lang="de-DE" sz="1441" dirty="0" err="1"/>
              <a:t>effects</a:t>
            </a:r>
            <a:r>
              <a:rPr lang="de-DE" sz="1441" dirty="0"/>
              <a:t>, sandblast / </a:t>
            </a:r>
            <a:r>
              <a:rPr lang="de-DE" sz="1441" dirty="0" err="1"/>
              <a:t>anodized</a:t>
            </a:r>
            <a:r>
              <a:rPr lang="de-DE" sz="1441" dirty="0"/>
              <a:t> </a:t>
            </a:r>
          </a:p>
        </p:txBody>
      </p:sp>
      <p:sp>
        <p:nvSpPr>
          <p:cNvPr id="28" name="Geschweifte Klammer rechts 27"/>
          <p:cNvSpPr/>
          <p:nvPr/>
        </p:nvSpPr>
        <p:spPr bwMode="auto">
          <a:xfrm rot="5400000">
            <a:off x="1760467" y="1631206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58" name="Geschweifte Klammer rechts 57"/>
          <p:cNvSpPr/>
          <p:nvPr/>
        </p:nvSpPr>
        <p:spPr bwMode="auto">
          <a:xfrm rot="5400000">
            <a:off x="4418888" y="1631206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59" name="Geschweifte Klammer rechts 58"/>
          <p:cNvSpPr/>
          <p:nvPr/>
        </p:nvSpPr>
        <p:spPr bwMode="auto">
          <a:xfrm rot="5400000">
            <a:off x="7287408" y="1631206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60" name="Geschweifte Klammer rechts 59"/>
          <p:cNvSpPr/>
          <p:nvPr/>
        </p:nvSpPr>
        <p:spPr bwMode="auto">
          <a:xfrm rot="5400000">
            <a:off x="9964505" y="1591676"/>
            <a:ext cx="204504" cy="2366308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61" name="Geschweifte Klammer rechts 60"/>
          <p:cNvSpPr/>
          <p:nvPr/>
        </p:nvSpPr>
        <p:spPr bwMode="auto">
          <a:xfrm rot="5400000">
            <a:off x="1819061" y="4296699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62" name="Geschweifte Klammer rechts 61"/>
          <p:cNvSpPr/>
          <p:nvPr/>
        </p:nvSpPr>
        <p:spPr bwMode="auto">
          <a:xfrm rot="5400000">
            <a:off x="4527339" y="4303989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63" name="Geschweifte Klammer rechts 62"/>
          <p:cNvSpPr/>
          <p:nvPr/>
        </p:nvSpPr>
        <p:spPr bwMode="auto">
          <a:xfrm rot="5400000">
            <a:off x="7224835" y="4303989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64" name="Geschweifte Klammer rechts 63"/>
          <p:cNvSpPr/>
          <p:nvPr/>
        </p:nvSpPr>
        <p:spPr bwMode="auto">
          <a:xfrm rot="5400000">
            <a:off x="9929711" y="4303989"/>
            <a:ext cx="204504" cy="2287244"/>
          </a:xfrm>
          <a:prstGeom prst="rightBrace">
            <a:avLst>
              <a:gd name="adj1" fmla="val 107713"/>
              <a:gd name="adj2" fmla="val 49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4137" tIns="47068" rIns="94137" bIns="47068" numCol="1" rtlCol="0" anchor="t" anchorCtr="0" compatLnSpc="1">
            <a:prstTxWarp prst="textNoShape">
              <a:avLst/>
            </a:prstTxWarp>
          </a:bodyPr>
          <a:lstStyle/>
          <a:p>
            <a:endParaRPr lang="de-DE" sz="1853">
              <a:latin typeface="Arial" charset="0"/>
            </a:endParaRPr>
          </a:p>
        </p:txBody>
      </p:sp>
      <p:sp>
        <p:nvSpPr>
          <p:cNvPr id="77" name="Rechteck 76"/>
          <p:cNvSpPr/>
          <p:nvPr/>
        </p:nvSpPr>
        <p:spPr bwMode="auto">
          <a:xfrm>
            <a:off x="9669564" y="4276197"/>
            <a:ext cx="692631" cy="983459"/>
          </a:xfrm>
          <a:prstGeom prst="rect">
            <a:avLst/>
          </a:prstGeom>
          <a:blipFill dpi="0" rotWithShape="1">
            <a:blip r:embed="rId26"/>
            <a:srcRect/>
            <a:tile tx="-101600" ty="-120650" sx="100000" sy="100000" flip="none" algn="tl"/>
          </a:blip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853">
              <a:solidFill>
                <a:schemeClr val="tx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33718" y="6063984"/>
            <a:ext cx="2743924" cy="364474"/>
          </a:xfrm>
        </p:spPr>
        <p:txBody>
          <a:bodyPr/>
          <a:lstStyle/>
          <a:p>
            <a:fld id="{D4A41F59-77DA-41B8-9AAA-50D763A18D8C}" type="slidenum">
              <a:rPr lang="de-DE" smtClean="0"/>
              <a:pPr/>
              <a:t>15</a:t>
            </a:fld>
            <a:endParaRPr lang="de-DE"/>
          </a:p>
        </p:txBody>
      </p:sp>
      <p:grpSp>
        <p:nvGrpSpPr>
          <p:cNvPr id="54" name="Group 53"/>
          <p:cNvGrpSpPr/>
          <p:nvPr/>
        </p:nvGrpSpPr>
        <p:grpSpPr>
          <a:xfrm>
            <a:off x="4764" y="5304"/>
            <a:ext cx="12192000" cy="1783385"/>
            <a:chOff x="-89240" y="120553"/>
            <a:chExt cx="12192000" cy="1783385"/>
          </a:xfrm>
        </p:grpSpPr>
        <p:sp>
          <p:nvSpPr>
            <p:cNvPr id="55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56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446259" y="1282085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/>
            </a:p>
          </p:txBody>
        </p:sp>
      </p:grpSp>
      <p:sp>
        <p:nvSpPr>
          <p:cNvPr id="67" name="Textfeld 38"/>
          <p:cNvSpPr txBox="1"/>
          <p:nvPr/>
        </p:nvSpPr>
        <p:spPr>
          <a:xfrm>
            <a:off x="0" y="-195212"/>
            <a:ext cx="10296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II. </a:t>
            </a:r>
            <a:r>
              <a:rPr lang="en-US" sz="2800" dirty="0" err="1" smtClean="0"/>
              <a:t>Kurz</a:t>
            </a:r>
            <a:r>
              <a:rPr lang="en-US" sz="2800" dirty="0" smtClean="0"/>
              <a:t> product</a:t>
            </a:r>
            <a:endParaRPr lang="en-US" sz="2800" dirty="0"/>
          </a:p>
        </p:txBody>
      </p:sp>
      <p:sp>
        <p:nvSpPr>
          <p:cNvPr id="68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83181" y="568232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Request by customer</a:t>
            </a:r>
          </a:p>
        </p:txBody>
      </p:sp>
    </p:spTree>
    <p:extLst>
      <p:ext uri="{BB962C8B-B14F-4D97-AF65-F5344CB8AC3E}">
        <p14:creationId xmlns:p14="http://schemas.microsoft.com/office/powerpoint/2010/main" val="57690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90" y="1189525"/>
            <a:ext cx="4554747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28" y="1198713"/>
            <a:ext cx="4859117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90" y="4071736"/>
            <a:ext cx="456029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928" y="4080924"/>
            <a:ext cx="4865031" cy="2743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64" y="5304"/>
            <a:ext cx="12192000" cy="2749351"/>
            <a:chOff x="-89240" y="120553"/>
            <a:chExt cx="12192000" cy="2749351"/>
          </a:xfrm>
        </p:grpSpPr>
        <p:sp>
          <p:nvSpPr>
            <p:cNvPr id="9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10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29488" y="2248051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endParaRPr lang="de-DE" sz="2400" dirty="0"/>
            </a:p>
          </p:txBody>
        </p:sp>
      </p:grpSp>
      <p:sp>
        <p:nvSpPr>
          <p:cNvPr id="13" name="Textfeld 38"/>
          <p:cNvSpPr txBox="1"/>
          <p:nvPr/>
        </p:nvSpPr>
        <p:spPr>
          <a:xfrm>
            <a:off x="0" y="-195212"/>
            <a:ext cx="10296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II</a:t>
            </a:r>
            <a:r>
              <a:rPr lang="en-US" sz="2800" dirty="0" smtClean="0"/>
              <a:t>. </a:t>
            </a:r>
            <a:r>
              <a:rPr lang="en-US" sz="2800" dirty="0" err="1" smtClean="0"/>
              <a:t>Kurz</a:t>
            </a:r>
            <a:r>
              <a:rPr lang="en-US" sz="2800" dirty="0" smtClean="0"/>
              <a:t> product</a:t>
            </a:r>
            <a:endParaRPr lang="en-US" sz="2800" dirty="0"/>
          </a:p>
        </p:txBody>
      </p:sp>
      <p:sp>
        <p:nvSpPr>
          <p:cNvPr id="14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83181" y="568232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Machines </a:t>
            </a:r>
            <a:r>
              <a:rPr lang="de-DE" sz="2400" dirty="0"/>
              <a:t>&amp; Tools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6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984265"/>
            <a:chOff x="-94004" y="115249"/>
            <a:chExt cx="12192000" cy="984265"/>
          </a:xfrm>
        </p:grpSpPr>
        <p:sp>
          <p:nvSpPr>
            <p:cNvPr id="3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94004" y="115249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4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62852" y="321929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r>
                <a:rPr lang="de-DE" dirty="0" smtClean="0">
                  <a:solidFill>
                    <a:schemeClr val="tx1"/>
                  </a:solidFill>
                </a:rPr>
                <a:t>III. </a:t>
              </a:r>
              <a:r>
                <a:rPr lang="de-DE" dirty="0">
                  <a:solidFill>
                    <a:schemeClr val="tx1"/>
                  </a:solidFill>
                </a:rPr>
                <a:t>Kurz Technologies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8221BC-D124-C2DD-3BF4-1A7598BED743}"/>
              </a:ext>
            </a:extLst>
          </p:cNvPr>
          <p:cNvSpPr txBox="1"/>
          <p:nvPr/>
        </p:nvSpPr>
        <p:spPr>
          <a:xfrm>
            <a:off x="6684503" y="1325251"/>
            <a:ext cx="53433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  INS</a:t>
            </a:r>
            <a:r>
              <a:rPr lang="en-US" sz="2800" dirty="0"/>
              <a:t>: </a:t>
            </a:r>
            <a:r>
              <a:rPr lang="de-DE" sz="2800" dirty="0"/>
              <a:t>INSERT </a:t>
            </a:r>
            <a:r>
              <a:rPr lang="de-DE" sz="2800" dirty="0" smtClean="0"/>
              <a:t>MOLDING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  IMD</a:t>
            </a:r>
            <a:r>
              <a:rPr lang="en-US" sz="2800" dirty="0"/>
              <a:t>: IN - MOLD </a:t>
            </a:r>
            <a:r>
              <a:rPr lang="en-US" sz="2800" dirty="0" smtClean="0"/>
              <a:t>- </a:t>
            </a:r>
            <a:r>
              <a:rPr lang="en-US" sz="2800" dirty="0" smtClean="0"/>
              <a:t>DECORATION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  HS</a:t>
            </a:r>
            <a:r>
              <a:rPr lang="en-US" sz="2800" dirty="0"/>
              <a:t>: HOT STAMPING</a:t>
            </a:r>
            <a:endParaRPr lang="de-DE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7" y="1289463"/>
            <a:ext cx="5591842" cy="34545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6610" y="5665862"/>
            <a:ext cx="9878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More details will be </a:t>
            </a:r>
            <a:r>
              <a:rPr lang="en-US" sz="3200" dirty="0" smtClean="0">
                <a:solidFill>
                  <a:srgbClr val="FF0000"/>
                </a:solidFill>
              </a:rPr>
              <a:t>present </a:t>
            </a:r>
            <a:r>
              <a:rPr lang="en-US" sz="3200" dirty="0">
                <a:solidFill>
                  <a:srgbClr val="FF0000"/>
                </a:solidFill>
              </a:rPr>
              <a:t>in an upcoming presentation</a:t>
            </a:r>
          </a:p>
        </p:txBody>
      </p:sp>
      <p:sp>
        <p:nvSpPr>
          <p:cNvPr id="10" name="Striped Right Arrow 9"/>
          <p:cNvSpPr/>
          <p:nvPr/>
        </p:nvSpPr>
        <p:spPr>
          <a:xfrm>
            <a:off x="717846" y="5665862"/>
            <a:ext cx="709301" cy="581114"/>
          </a:xfrm>
          <a:prstGeom prst="stripedRightArrow">
            <a:avLst>
              <a:gd name="adj1" fmla="val 55882"/>
              <a:gd name="adj2" fmla="val 5882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6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3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4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386" b="5710"/>
          <a:stretch/>
        </p:blipFill>
        <p:spPr>
          <a:xfrm>
            <a:off x="4764" y="998757"/>
            <a:ext cx="12187236" cy="5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984265"/>
            <a:chOff x="0" y="0"/>
            <a:chExt cx="12192000" cy="984265"/>
          </a:xfrm>
        </p:grpSpPr>
        <p:sp>
          <p:nvSpPr>
            <p:cNvPr id="3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0" y="0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4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uppieren 16"/>
          <p:cNvGrpSpPr/>
          <p:nvPr/>
        </p:nvGrpSpPr>
        <p:grpSpPr>
          <a:xfrm>
            <a:off x="1421452" y="1785915"/>
            <a:ext cx="10690250" cy="833433"/>
            <a:chOff x="355552" y="1236467"/>
            <a:chExt cx="10384019" cy="809559"/>
          </a:xfrm>
        </p:grpSpPr>
        <p:sp>
          <p:nvSpPr>
            <p:cNvPr id="12" name="Gleichschenkliges Dreieck 46"/>
            <p:cNvSpPr/>
            <p:nvPr/>
          </p:nvSpPr>
          <p:spPr bwMode="auto">
            <a:xfrm rot="5400000">
              <a:off x="258039" y="1718625"/>
              <a:ext cx="360000" cy="164973"/>
            </a:xfrm>
            <a:prstGeom prst="triangle">
              <a:avLst/>
            </a:prstGeom>
            <a:blipFill dpi="0" rotWithShape="0">
              <a:blip r:embed="rId4"/>
              <a:srcRect/>
              <a:stretch>
                <a:fillRect l="-2485217" t="-363549" r="-2968150" b="-96428"/>
              </a:stretch>
            </a:blip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853">
                <a:solidFill>
                  <a:schemeClr val="tx1"/>
                </a:solidFill>
              </a:endParaRPr>
            </a:p>
          </p:txBody>
        </p:sp>
        <p:sp>
          <p:nvSpPr>
            <p:cNvPr id="13" name="Textfeld 38"/>
            <p:cNvSpPr txBox="1"/>
            <p:nvPr/>
          </p:nvSpPr>
          <p:spPr>
            <a:xfrm>
              <a:off x="737820" y="1236467"/>
              <a:ext cx="10001751" cy="80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800" dirty="0" smtClean="0"/>
                <a:t>I</a:t>
              </a:r>
              <a:r>
                <a:rPr lang="en-US" sz="2800" dirty="0" smtClean="0"/>
                <a:t>. </a:t>
              </a:r>
              <a:r>
                <a:rPr lang="en-US" sz="2800" dirty="0" smtClean="0"/>
                <a:t>Some application</a:t>
              </a:r>
              <a:endParaRPr lang="en-US" sz="2800" dirty="0"/>
            </a:p>
          </p:txBody>
        </p:sp>
      </p:grpSp>
      <p:grpSp>
        <p:nvGrpSpPr>
          <p:cNvPr id="14" name="Gruppieren 16"/>
          <p:cNvGrpSpPr/>
          <p:nvPr/>
        </p:nvGrpSpPr>
        <p:grpSpPr>
          <a:xfrm>
            <a:off x="1421452" y="3098138"/>
            <a:ext cx="10690250" cy="523220"/>
            <a:chOff x="355552" y="1546995"/>
            <a:chExt cx="10384019" cy="508234"/>
          </a:xfrm>
        </p:grpSpPr>
        <p:sp>
          <p:nvSpPr>
            <p:cNvPr id="15" name="Gleichschenkliges Dreieck 46"/>
            <p:cNvSpPr/>
            <p:nvPr/>
          </p:nvSpPr>
          <p:spPr bwMode="auto">
            <a:xfrm rot="5400000">
              <a:off x="258039" y="1718625"/>
              <a:ext cx="360000" cy="164973"/>
            </a:xfrm>
            <a:prstGeom prst="triangle">
              <a:avLst/>
            </a:prstGeom>
            <a:blipFill dpi="0" rotWithShape="0">
              <a:blip r:embed="rId4"/>
              <a:srcRect/>
              <a:stretch>
                <a:fillRect l="-2485217" t="-363549" r="-2968150" b="-96428"/>
              </a:stretch>
            </a:blip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853">
                <a:solidFill>
                  <a:schemeClr val="tx1"/>
                </a:solidFill>
              </a:endParaRPr>
            </a:p>
          </p:txBody>
        </p:sp>
        <p:sp>
          <p:nvSpPr>
            <p:cNvPr id="16" name="Textfeld 38"/>
            <p:cNvSpPr txBox="1"/>
            <p:nvPr/>
          </p:nvSpPr>
          <p:spPr>
            <a:xfrm>
              <a:off x="737820" y="1546995"/>
              <a:ext cx="10001751" cy="50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smtClean="0"/>
                <a:t>II</a:t>
              </a:r>
              <a:r>
                <a:rPr lang="de-DE" sz="2800" dirty="0" smtClean="0"/>
                <a:t>. Kurz product</a:t>
              </a:r>
              <a:endParaRPr lang="de-DE" sz="2800" dirty="0"/>
            </a:p>
          </p:txBody>
        </p:sp>
      </p:grpSp>
      <p:sp>
        <p:nvSpPr>
          <p:cNvPr id="17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285043" y="236561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</a:rPr>
              <a:t>Plastic Decoration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1506371" y="1295258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uppieren 16"/>
          <p:cNvGrpSpPr/>
          <p:nvPr/>
        </p:nvGrpSpPr>
        <p:grpSpPr>
          <a:xfrm>
            <a:off x="1421452" y="4078680"/>
            <a:ext cx="10690250" cy="523220"/>
            <a:chOff x="355552" y="1546995"/>
            <a:chExt cx="10384019" cy="508234"/>
          </a:xfrm>
        </p:grpSpPr>
        <p:sp>
          <p:nvSpPr>
            <p:cNvPr id="19" name="Gleichschenkliges Dreieck 46"/>
            <p:cNvSpPr/>
            <p:nvPr/>
          </p:nvSpPr>
          <p:spPr bwMode="auto">
            <a:xfrm rot="5400000">
              <a:off x="258039" y="1718625"/>
              <a:ext cx="360000" cy="164973"/>
            </a:xfrm>
            <a:prstGeom prst="triangle">
              <a:avLst/>
            </a:prstGeom>
            <a:blipFill dpi="0" rotWithShape="0">
              <a:blip r:embed="rId4"/>
              <a:srcRect/>
              <a:stretch>
                <a:fillRect l="-2485217" t="-363549" r="-2968150" b="-96428"/>
              </a:stretch>
            </a:blip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853">
                <a:solidFill>
                  <a:schemeClr val="tx1"/>
                </a:solidFill>
              </a:endParaRPr>
            </a:p>
          </p:txBody>
        </p:sp>
        <p:sp>
          <p:nvSpPr>
            <p:cNvPr id="21" name="Textfeld 38"/>
            <p:cNvSpPr txBox="1"/>
            <p:nvPr/>
          </p:nvSpPr>
          <p:spPr>
            <a:xfrm>
              <a:off x="737820" y="1546995"/>
              <a:ext cx="10001751" cy="50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 smtClean="0"/>
                <a:t>III. </a:t>
              </a:r>
              <a:r>
                <a:rPr lang="de-DE" sz="2800" dirty="0" smtClean="0"/>
                <a:t>Kurz Technologies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029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">
            <a:extLst>
              <a:ext uri="{FF2B5EF4-FFF2-40B4-BE49-F238E27FC236}">
                <a16:creationId xmlns="" xmlns:a16="http://schemas.microsoft.com/office/drawing/2014/main" id="{BCF8C160-985E-42CC-A3CD-CC75028D0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2AB55CE8-9580-474F-A30E-10638216D59B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3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79266" name="Picture 2">
            <a:extLst>
              <a:ext uri="{FF2B5EF4-FFF2-40B4-BE49-F238E27FC236}">
                <a16:creationId xmlns="" xmlns:a16="http://schemas.microsoft.com/office/drawing/2014/main" id="{F313A4D7-2820-462E-84DB-30E30219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45" y="1676506"/>
            <a:ext cx="1562007" cy="6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9267" name="Picture 3">
            <a:extLst>
              <a:ext uri="{FF2B5EF4-FFF2-40B4-BE49-F238E27FC236}">
                <a16:creationId xmlns="" xmlns:a16="http://schemas.microsoft.com/office/drawing/2014/main" id="{4CA8D9F4-33E2-4DAD-924C-F75E7EA4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31" y="5410082"/>
            <a:ext cx="1142932" cy="80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9269" name="Picture 5" descr="Renault_Logo">
            <a:extLst>
              <a:ext uri="{FF2B5EF4-FFF2-40B4-BE49-F238E27FC236}">
                <a16:creationId xmlns="" xmlns:a16="http://schemas.microsoft.com/office/drawing/2014/main" id="{7A273344-5B54-4F41-A63A-261F68A34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18" y="5562474"/>
            <a:ext cx="820689" cy="73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0" name="Picture 6" descr="MAN_logo">
            <a:extLst>
              <a:ext uri="{FF2B5EF4-FFF2-40B4-BE49-F238E27FC236}">
                <a16:creationId xmlns="" xmlns:a16="http://schemas.microsoft.com/office/drawing/2014/main" id="{D068ED71-9FBC-400B-87ED-487EA0F4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19" y="1447918"/>
            <a:ext cx="1066737" cy="8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1" name="Picture 7">
            <a:extLst>
              <a:ext uri="{FF2B5EF4-FFF2-40B4-BE49-F238E27FC236}">
                <a16:creationId xmlns="" xmlns:a16="http://schemas.microsoft.com/office/drawing/2014/main" id="{D429D3C0-B617-4E19-BA75-194CDEF8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07" y="5233881"/>
            <a:ext cx="1219127" cy="107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9272" name="Picture 8" descr="Toyota_logo">
            <a:extLst>
              <a:ext uri="{FF2B5EF4-FFF2-40B4-BE49-F238E27FC236}">
                <a16:creationId xmlns="" xmlns:a16="http://schemas.microsoft.com/office/drawing/2014/main" id="{C3F1B0AC-23AC-4A95-A2C9-2E69B3C18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82" y="4419542"/>
            <a:ext cx="1828691" cy="46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3" name="Picture 9" descr="Peugeot_logo">
            <a:extLst>
              <a:ext uri="{FF2B5EF4-FFF2-40B4-BE49-F238E27FC236}">
                <a16:creationId xmlns="" xmlns:a16="http://schemas.microsoft.com/office/drawing/2014/main" id="{99420F7E-5A0B-4A12-A5D7-DEEB19CC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5"/>
          <a:stretch>
            <a:fillRect/>
          </a:stretch>
        </p:blipFill>
        <p:spPr bwMode="auto">
          <a:xfrm>
            <a:off x="2286227" y="4190955"/>
            <a:ext cx="909584" cy="8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4" name="Picture 10" descr="BMW_logo">
            <a:extLst>
              <a:ext uri="{FF2B5EF4-FFF2-40B4-BE49-F238E27FC236}">
                <a16:creationId xmlns="" xmlns:a16="http://schemas.microsoft.com/office/drawing/2014/main" id="{53D90E43-FE48-40A3-8D9A-2CB375B6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16" y="5462467"/>
            <a:ext cx="941331" cy="9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5" name="Picture 11" descr="MB_logo">
            <a:extLst>
              <a:ext uri="{FF2B5EF4-FFF2-40B4-BE49-F238E27FC236}">
                <a16:creationId xmlns="" xmlns:a16="http://schemas.microsoft.com/office/drawing/2014/main" id="{5133E80B-642A-4564-B6CC-7721EE3C9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60" y="3886173"/>
            <a:ext cx="1444539" cy="109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6" name="Picture 12" descr="Kymco_logo">
            <a:extLst>
              <a:ext uri="{FF2B5EF4-FFF2-40B4-BE49-F238E27FC236}">
                <a16:creationId xmlns="" xmlns:a16="http://schemas.microsoft.com/office/drawing/2014/main" id="{DADDE53B-BDFB-45EA-9F94-6C9BCBBC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91" y="3760769"/>
            <a:ext cx="2133473" cy="43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77" name="Picture 13">
            <a:extLst>
              <a:ext uri="{FF2B5EF4-FFF2-40B4-BE49-F238E27FC236}">
                <a16:creationId xmlns="" xmlns:a16="http://schemas.microsoft.com/office/drawing/2014/main" id="{A6640F98-3A39-411F-B416-0B44FDF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451" y="2659109"/>
            <a:ext cx="1600104" cy="8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9278" name="Picture 14" descr="logo Citroen 2">
            <a:extLst>
              <a:ext uri="{FF2B5EF4-FFF2-40B4-BE49-F238E27FC236}">
                <a16:creationId xmlns="" xmlns:a16="http://schemas.microsoft.com/office/drawing/2014/main" id="{67EF09A9-EF31-43BB-97D7-A0C3938A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07" y="2514655"/>
            <a:ext cx="585753" cy="6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80" name="Picture 16">
            <a:extLst>
              <a:ext uri="{FF2B5EF4-FFF2-40B4-BE49-F238E27FC236}">
                <a16:creationId xmlns="" xmlns:a16="http://schemas.microsoft.com/office/drawing/2014/main" id="{49CCED73-B8C5-4D40-BFE7-4D651B2B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77" y="3254386"/>
            <a:ext cx="2139823" cy="32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81" name="Picture 17">
            <a:extLst>
              <a:ext uri="{FF2B5EF4-FFF2-40B4-BE49-F238E27FC236}">
                <a16:creationId xmlns="" xmlns:a16="http://schemas.microsoft.com/office/drawing/2014/main" id="{07309C5A-5D6D-4339-ACA9-4EDF697C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45" y="1754288"/>
            <a:ext cx="1523910" cy="114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9282" name="Picture 18" descr="kia">
            <a:extLst>
              <a:ext uri="{FF2B5EF4-FFF2-40B4-BE49-F238E27FC236}">
                <a16:creationId xmlns="" xmlns:a16="http://schemas.microsoft.com/office/drawing/2014/main" id="{C81DDF96-F666-45F7-B691-BCA37136B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23" y="5791061"/>
            <a:ext cx="1295323" cy="6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83" name="Picture 19" descr="roewe">
            <a:extLst>
              <a:ext uri="{FF2B5EF4-FFF2-40B4-BE49-F238E27FC236}">
                <a16:creationId xmlns="" xmlns:a16="http://schemas.microsoft.com/office/drawing/2014/main" id="{93287B93-D898-4853-822C-A1DB8ED9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89" y="4038564"/>
            <a:ext cx="1254050" cy="144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84" name="Picture 17" descr="Opel_logo">
            <a:hlinkClick r:id="rId19"/>
            <a:extLst>
              <a:ext uri="{FF2B5EF4-FFF2-40B4-BE49-F238E27FC236}">
                <a16:creationId xmlns="" xmlns:a16="http://schemas.microsoft.com/office/drawing/2014/main" id="{A29C681B-B8E0-494F-83CB-9F3F5DF4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209" y="1600309"/>
            <a:ext cx="838151" cy="69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85" name="Picture 21" descr="th?id=H">
            <a:extLst>
              <a:ext uri="{FF2B5EF4-FFF2-40B4-BE49-F238E27FC236}">
                <a16:creationId xmlns="" xmlns:a16="http://schemas.microsoft.com/office/drawing/2014/main" id="{9AFEFCBA-80DD-48E0-B23C-6A02E852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59" y="3352805"/>
            <a:ext cx="838151" cy="8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87" name="Picture 18" descr="hyundai-genesis-logo">
            <a:hlinkClick r:id="rId22"/>
            <a:extLst>
              <a:ext uri="{FF2B5EF4-FFF2-40B4-BE49-F238E27FC236}">
                <a16:creationId xmlns="" xmlns:a16="http://schemas.microsoft.com/office/drawing/2014/main" id="{4335FB4F-1DDB-406F-ABE4-AAB14CA36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81" y="1095567"/>
            <a:ext cx="1047688" cy="6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88" name="Picture 22" descr="audi-logo">
            <a:extLst>
              <a:ext uri="{FF2B5EF4-FFF2-40B4-BE49-F238E27FC236}">
                <a16:creationId xmlns="" xmlns:a16="http://schemas.microsoft.com/office/drawing/2014/main" id="{8A694B7D-704F-4A98-8985-E0CE261F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14" y="1104179"/>
            <a:ext cx="876248" cy="37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89" name="Picture 20" descr="hyundai-logo_1">
            <a:extLst>
              <a:ext uri="{FF2B5EF4-FFF2-40B4-BE49-F238E27FC236}">
                <a16:creationId xmlns="" xmlns:a16="http://schemas.microsoft.com/office/drawing/2014/main" id="{8C06B3DE-0BD6-4B47-B9F4-DE4715B8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93" y="978364"/>
            <a:ext cx="754018" cy="69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90" name="Picture 26" descr="BuickLogo">
            <a:extLst>
              <a:ext uri="{FF2B5EF4-FFF2-40B4-BE49-F238E27FC236}">
                <a16:creationId xmlns="" xmlns:a16="http://schemas.microsoft.com/office/drawing/2014/main" id="{6BBCFF66-ABD1-4022-93BB-5DDDF1482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14" y="1447919"/>
            <a:ext cx="1142932" cy="10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91" name="Picture 27" descr="bmw-mini-logo1">
            <a:extLst>
              <a:ext uri="{FF2B5EF4-FFF2-40B4-BE49-F238E27FC236}">
                <a16:creationId xmlns="" xmlns:a16="http://schemas.microsoft.com/office/drawing/2014/main" id="{BFF574E0-DF64-49D8-BF89-066ADC3C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669" y="952171"/>
            <a:ext cx="990541" cy="74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9292" name="Picture 19" descr="buick_logo-crests">
            <a:hlinkClick r:id="rId28"/>
            <a:extLst>
              <a:ext uri="{FF2B5EF4-FFF2-40B4-BE49-F238E27FC236}">
                <a16:creationId xmlns="" xmlns:a16="http://schemas.microsoft.com/office/drawing/2014/main" id="{D5B3EE5C-E5D8-4746-A683-8B45AD72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2" y="2667045"/>
            <a:ext cx="819101" cy="8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93" name="Picture 25" descr="lincoln">
            <a:extLst>
              <a:ext uri="{FF2B5EF4-FFF2-40B4-BE49-F238E27FC236}">
                <a16:creationId xmlns="" xmlns:a16="http://schemas.microsoft.com/office/drawing/2014/main" id="{13D7556C-F8A7-489F-A428-C2950C9A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27" y="2514654"/>
            <a:ext cx="801641" cy="8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9294" name="Picture 27" descr="gm-logo-1">
            <a:extLst>
              <a:ext uri="{FF2B5EF4-FFF2-40B4-BE49-F238E27FC236}">
                <a16:creationId xmlns="" xmlns:a16="http://schemas.microsoft.com/office/drawing/2014/main" id="{49303854-AD2B-49DD-85B5-3A66FDAF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52" y="4419541"/>
            <a:ext cx="763542" cy="83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0" y="0"/>
            <a:ext cx="12192000" cy="1237382"/>
            <a:chOff x="0" y="0"/>
            <a:chExt cx="12192000" cy="1237382"/>
          </a:xfrm>
        </p:grpSpPr>
        <p:sp>
          <p:nvSpPr>
            <p:cNvPr id="31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0" y="0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32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itel 4">
              <a:extLst>
                <a:ext uri="{FF2B5EF4-FFF2-40B4-BE49-F238E27FC236}">
                  <a16:creationId xmlns="" xmlns:a16="http://schemas.microsoft.com/office/drawing/2014/main" id="{EA46D359-07A0-4FC3-868D-CEABB475E29A}"/>
                </a:ext>
              </a:extLst>
            </p:cNvPr>
            <p:cNvSpPr txBox="1">
              <a:spLocks/>
            </p:cNvSpPr>
            <p:nvPr/>
          </p:nvSpPr>
          <p:spPr>
            <a:xfrm>
              <a:off x="406705" y="615529"/>
              <a:ext cx="8025989" cy="621853"/>
            </a:xfrm>
            <a:prstGeom prst="rect">
              <a:avLst/>
            </a:prstGeom>
          </p:spPr>
          <p:txBody>
            <a:bodyPr/>
            <a:lstStyle>
              <a:lvl1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2800" b="0" kern="1200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Roboto" panose="02000000000000000000" pitchFamily="2" charset="0"/>
                  <a:cs typeface="Roboto" pitchFamily="2" charset="0"/>
                </a:defRPr>
              </a:lvl1pPr>
              <a:lvl2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2pPr>
              <a:lvl3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3pPr>
              <a:lvl4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4pPr>
              <a:lvl5pPr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5pPr>
              <a:lvl6pPr marL="356616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6pPr>
              <a:lvl7pPr marL="713232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7pPr>
              <a:lvl8pPr marL="1069848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8pPr>
              <a:lvl9pPr marL="1426464" algn="l" defTabSz="711994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rgbClr val="2D3E50"/>
                  </a:solidFill>
                  <a:latin typeface="Roboto" pitchFamily="2" charset="0"/>
                  <a:ea typeface="Roboto" pitchFamily="2" charset="0"/>
                  <a:cs typeface="Roboto" pitchFamily="2" charset="0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Advanced Automotive Plastic </a:t>
              </a:r>
              <a:r>
                <a:rPr lang="en-US" sz="2000" dirty="0" smtClean="0">
                  <a:solidFill>
                    <a:schemeClr val="tx1"/>
                  </a:solidFill>
                </a:rPr>
                <a:t>Decoration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5862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>
            <a:extLst>
              <a:ext uri="{FF2B5EF4-FFF2-40B4-BE49-F238E27FC236}">
                <a16:creationId xmlns="" xmlns:a16="http://schemas.microsoft.com/office/drawing/2014/main" id="{F8F6DD96-6A32-4502-93BC-6543A5566B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8575350F-8D46-417A-9156-2B9FDB0733D5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4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3362" name="Rectangle 2">
            <a:extLst>
              <a:ext uri="{FF2B5EF4-FFF2-40B4-BE49-F238E27FC236}">
                <a16:creationId xmlns="" xmlns:a16="http://schemas.microsoft.com/office/drawing/2014/main" id="{2B320E4B-0D49-4D7F-A4EC-796B3E05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3363" name="Rectangle 3">
            <a:extLst>
              <a:ext uri="{FF2B5EF4-FFF2-40B4-BE49-F238E27FC236}">
                <a16:creationId xmlns="" xmlns:a16="http://schemas.microsoft.com/office/drawing/2014/main" id="{DE140F42-C060-4032-A2AB-9E7229D72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3364" name="_s1035">
            <a:extLst>
              <a:ext uri="{FF2B5EF4-FFF2-40B4-BE49-F238E27FC236}">
                <a16:creationId xmlns="" xmlns:a16="http://schemas.microsoft.com/office/drawing/2014/main" id="{9ADFEA5A-8DAF-437A-A31C-F66D2185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India</a:t>
            </a:r>
          </a:p>
        </p:txBody>
      </p:sp>
      <p:pic>
        <p:nvPicPr>
          <p:cNvPr id="783365" name="Picture 4" descr="sp">
            <a:extLst>
              <a:ext uri="{FF2B5EF4-FFF2-40B4-BE49-F238E27FC236}">
                <a16:creationId xmlns="" xmlns:a16="http://schemas.microsoft.com/office/drawing/2014/main" id="{357BC5FB-75CD-4CCE-9B31-19DCA84E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8" y="4624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3366" name="Picture 5" descr="sp">
            <a:extLst>
              <a:ext uri="{FF2B5EF4-FFF2-40B4-BE49-F238E27FC236}">
                <a16:creationId xmlns="" xmlns:a16="http://schemas.microsoft.com/office/drawing/2014/main" id="{079BD0D6-9724-42BA-AF6B-D07FE78EC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8" y="4624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8">
            <a:extLst>
              <a:ext uri="{FF2B5EF4-FFF2-40B4-BE49-F238E27FC236}">
                <a16:creationId xmlns="" xmlns:a16="http://schemas.microsoft.com/office/drawing/2014/main" id="{CB142DA8-A50F-45DA-944D-FEE55864A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705" y="1244731"/>
            <a:ext cx="184625" cy="37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7" tIns="45693" rIns="91387" bIns="45693">
            <a:spAutoFit/>
          </a:bodyPr>
          <a:lstStyle/>
          <a:p>
            <a:pPr defTabSz="914358">
              <a:spcBef>
                <a:spcPct val="50000"/>
              </a:spcBef>
              <a:defRPr/>
            </a:pPr>
            <a:endParaRPr lang="de-DE">
              <a:solidFill>
                <a:srgbClr val="8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2" name="Text Box 9">
            <a:extLst>
              <a:ext uri="{FF2B5EF4-FFF2-40B4-BE49-F238E27FC236}">
                <a16:creationId xmlns="" xmlns:a16="http://schemas.microsoft.com/office/drawing/2014/main" id="{77CF5FAF-32E8-4FA7-8600-FFBE569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830" y="1268542"/>
            <a:ext cx="184625" cy="37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7" tIns="45693" rIns="91387" bIns="45693">
            <a:spAutoFit/>
          </a:bodyPr>
          <a:lstStyle>
            <a:lvl1pPr eaLnBrk="0" hangingPunct="0">
              <a:defRPr b="1">
                <a:solidFill>
                  <a:srgbClr val="5F5F5F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rgbClr val="5F5F5F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9pPr>
          </a:lstStyle>
          <a:p>
            <a:pPr defTabSz="914358" eaLnBrk="1" hangingPunct="1">
              <a:spcBef>
                <a:spcPct val="50000"/>
              </a:spcBef>
              <a:defRPr/>
            </a:pPr>
            <a:endParaRPr lang="en-GB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83369" name="Picture 12" descr="sp">
            <a:extLst>
              <a:ext uri="{FF2B5EF4-FFF2-40B4-BE49-F238E27FC236}">
                <a16:creationId xmlns="" xmlns:a16="http://schemas.microsoft.com/office/drawing/2014/main" id="{EB721800-1E67-4DB3-9849-31A71697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9" y="3424239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3370" name="Rectangle 13">
            <a:extLst>
              <a:ext uri="{FF2B5EF4-FFF2-40B4-BE49-F238E27FC236}">
                <a16:creationId xmlns="" xmlns:a16="http://schemas.microsoft.com/office/drawing/2014/main" id="{42B80C85-F1B6-4F94-A302-9D7841EB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964" y="1371723"/>
            <a:ext cx="2057277" cy="2057277"/>
          </a:xfrm>
          <a:prstGeom prst="rect">
            <a:avLst/>
          </a:prstGeom>
          <a:solidFill>
            <a:schemeClr val="bg1">
              <a:alpha val="58823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5AA0B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3371" name="Picture 16" descr="Bajaj Logo">
            <a:extLst>
              <a:ext uri="{FF2B5EF4-FFF2-40B4-BE49-F238E27FC236}">
                <a16:creationId xmlns="" xmlns:a16="http://schemas.microsoft.com/office/drawing/2014/main" id="{7272259A-77B6-45A6-BF9B-EB7CB5A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59" y="1371723"/>
            <a:ext cx="1361993" cy="33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3372" name="Rectangle 29">
            <a:extLst>
              <a:ext uri="{FF2B5EF4-FFF2-40B4-BE49-F238E27FC236}">
                <a16:creationId xmlns="" xmlns:a16="http://schemas.microsoft.com/office/drawing/2014/main" id="{98F32091-2A83-4754-AC9A-524EA280B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328" y="1836834"/>
            <a:ext cx="5851177" cy="389708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400">
              <a:solidFill>
                <a:srgbClr val="003366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06219" name="Rectangle 11">
            <a:extLst>
              <a:ext uri="{FF2B5EF4-FFF2-40B4-BE49-F238E27FC236}">
                <a16:creationId xmlns="" xmlns:a16="http://schemas.microsoft.com/office/drawing/2014/main" id="{BE0D8362-E36D-4AA5-B15A-B50A317F6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650" y="1362199"/>
            <a:ext cx="1295323" cy="46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>
              <a:spcBef>
                <a:spcPct val="50000"/>
              </a:spcBef>
            </a:pPr>
            <a:r>
              <a:rPr lang="en-US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Discover</a:t>
            </a:r>
          </a:p>
        </p:txBody>
      </p:sp>
      <p:sp>
        <p:nvSpPr>
          <p:cNvPr id="606221" name="Rectangle 13">
            <a:extLst>
              <a:ext uri="{FF2B5EF4-FFF2-40B4-BE49-F238E27FC236}">
                <a16:creationId xmlns="" xmlns:a16="http://schemas.microsoft.com/office/drawing/2014/main" id="{D343F460-8C61-4135-92D0-BF1FF0842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128" y="1295528"/>
            <a:ext cx="1954097" cy="46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spcBef>
                <a:spcPct val="50000"/>
              </a:spcBef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</a:t>
            </a:r>
            <a:endParaRPr lang="en-US" sz="1600" dirty="0">
              <a:solidFill>
                <a:srgbClr val="92D05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83375" name="Picture 17" descr="Bajaj Discover Dashboard">
            <a:extLst>
              <a:ext uri="{FF2B5EF4-FFF2-40B4-BE49-F238E27FC236}">
                <a16:creationId xmlns="" xmlns:a16="http://schemas.microsoft.com/office/drawing/2014/main" id="{572355A2-8F58-4907-B4BE-0632E1BB1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64" y="1905092"/>
            <a:ext cx="5409877" cy="367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Line 18">
            <a:extLst>
              <a:ext uri="{FF2B5EF4-FFF2-40B4-BE49-F238E27FC236}">
                <a16:creationId xmlns="" xmlns:a16="http://schemas.microsoft.com/office/drawing/2014/main" id="{B5EFE161-C9EB-4C1F-A02B-B118E48E17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128" y="1654281"/>
            <a:ext cx="228586" cy="1371518"/>
          </a:xfrm>
          <a:prstGeom prst="line">
            <a:avLst/>
          </a:prstGeom>
          <a:noFill/>
          <a:ln w="9525">
            <a:solidFill>
              <a:srgbClr val="92D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spcBef>
                <a:spcPct val="50000"/>
              </a:spcBef>
              <a:defRPr/>
            </a:pPr>
            <a:endParaRPr lang="de-DE">
              <a:solidFill>
                <a:srgbClr val="5F5F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83377" name="Picture 15" descr="New-2012-Bajaj-Discover">
            <a:extLst>
              <a:ext uri="{FF2B5EF4-FFF2-40B4-BE49-F238E27FC236}">
                <a16:creationId xmlns="" xmlns:a16="http://schemas.microsoft.com/office/drawing/2014/main" id="{C1468E47-5841-4A3F-A8C9-883E5613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60" y="1732066"/>
            <a:ext cx="1828691" cy="162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2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3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5147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="" xmlns:a16="http://schemas.microsoft.com/office/drawing/2014/main" id="{6A32AC9E-B14A-4C70-A240-45672FEA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F109E4D6-3081-4B22-A3FA-7AEA7D409595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5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1314" name="Rectangle 2">
            <a:extLst>
              <a:ext uri="{FF2B5EF4-FFF2-40B4-BE49-F238E27FC236}">
                <a16:creationId xmlns="" xmlns:a16="http://schemas.microsoft.com/office/drawing/2014/main" id="{8ECBD3AE-0BD1-4199-B942-EFAACE92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1315" name="Rectangle 3">
            <a:extLst>
              <a:ext uri="{FF2B5EF4-FFF2-40B4-BE49-F238E27FC236}">
                <a16:creationId xmlns="" xmlns:a16="http://schemas.microsoft.com/office/drawing/2014/main" id="{A7DEEC72-10AC-41EF-87DA-76E95A0CA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1316" name="_s1035">
            <a:extLst>
              <a:ext uri="{FF2B5EF4-FFF2-40B4-BE49-F238E27FC236}">
                <a16:creationId xmlns="" xmlns:a16="http://schemas.microsoft.com/office/drawing/2014/main" id="{AFD74EA4-2FA7-439B-83E0-550FE7E12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Taiwan</a:t>
            </a:r>
          </a:p>
        </p:txBody>
      </p:sp>
      <p:sp>
        <p:nvSpPr>
          <p:cNvPr id="781317" name="文字方塊 2">
            <a:extLst>
              <a:ext uri="{FF2B5EF4-FFF2-40B4-BE49-F238E27FC236}">
                <a16:creationId xmlns="" xmlns:a16="http://schemas.microsoft.com/office/drawing/2014/main" id="{69DDCFA8-7A6C-4600-B289-ADC429D80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858" y="6877049"/>
            <a:ext cx="1757258" cy="3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 eaLnBrk="0" hangingPunct="0">
              <a:spcBef>
                <a:spcPct val="50000"/>
              </a:spcBef>
            </a:pPr>
            <a:endParaRPr lang="zh-TW" altLang="en-US" sz="1800">
              <a:solidFill>
                <a:srgbClr val="5F5F5F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="" xmlns:a16="http://schemas.microsoft.com/office/drawing/2014/main" id="{A2D0E4F4-181A-4DC9-AA81-BB58628B2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6977" y="1306640"/>
            <a:ext cx="720683" cy="48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spcBef>
                <a:spcPct val="50000"/>
              </a:spcBef>
              <a:defRPr/>
            </a:pPr>
            <a:r>
              <a:rPr lang="en-US" sz="2000" dirty="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Calibri" pitchFamily="34" charset="0"/>
              </a:rPr>
              <a:t>HS</a:t>
            </a:r>
          </a:p>
        </p:txBody>
      </p:sp>
      <p:sp>
        <p:nvSpPr>
          <p:cNvPr id="781319" name="Rectangle 29">
            <a:extLst>
              <a:ext uri="{FF2B5EF4-FFF2-40B4-BE49-F238E27FC236}">
                <a16:creationId xmlns="" xmlns:a16="http://schemas.microsoft.com/office/drawing/2014/main" id="{D35F324F-B94A-4211-A9E9-5DA0BC4F0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552" y="1836834"/>
            <a:ext cx="5851177" cy="389708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400">
              <a:solidFill>
                <a:srgbClr val="003366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1320" name="圖片 6">
            <a:extLst>
              <a:ext uri="{FF2B5EF4-FFF2-40B4-BE49-F238E27FC236}">
                <a16:creationId xmlns="" xmlns:a16="http://schemas.microsoft.com/office/drawing/2014/main" id="{64C84582-D761-40CD-9D65-222AE820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50" y="1989223"/>
            <a:ext cx="3336726" cy="372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1321" name="圖片 1">
            <a:extLst>
              <a:ext uri="{FF2B5EF4-FFF2-40B4-BE49-F238E27FC236}">
                <a16:creationId xmlns="" xmlns:a16="http://schemas.microsoft.com/office/drawing/2014/main" id="{FE5EB7E0-81F0-488C-AF7E-FC22CCB4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10" y="3689336"/>
            <a:ext cx="2735099" cy="203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1322" name="Line 13">
            <a:extLst>
              <a:ext uri="{FF2B5EF4-FFF2-40B4-BE49-F238E27FC236}">
                <a16:creationId xmlns="" xmlns:a16="http://schemas.microsoft.com/office/drawing/2014/main" id="{9599F5C8-A49C-4470-B0B1-DAFD189ED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564" y="1676506"/>
            <a:ext cx="1550896" cy="124770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1323" name="Line 13">
            <a:extLst>
              <a:ext uri="{FF2B5EF4-FFF2-40B4-BE49-F238E27FC236}">
                <a16:creationId xmlns="" xmlns:a16="http://schemas.microsoft.com/office/drawing/2014/main" id="{64C2B033-64F3-4C63-9A32-FEDDA7B043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23" y="1676505"/>
            <a:ext cx="990541" cy="3428796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81324" name="圖片 7">
            <a:extLst>
              <a:ext uri="{FF2B5EF4-FFF2-40B4-BE49-F238E27FC236}">
                <a16:creationId xmlns="" xmlns:a16="http://schemas.microsoft.com/office/drawing/2014/main" id="{A8BE2788-AACF-40B7-B03C-E9DB97E3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45" y="1568561"/>
            <a:ext cx="2692239" cy="204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1325" name="Textfeld 7">
            <a:extLst>
              <a:ext uri="{FF2B5EF4-FFF2-40B4-BE49-F238E27FC236}">
                <a16:creationId xmlns="" xmlns:a16="http://schemas.microsoft.com/office/drawing/2014/main" id="{C149D81B-FE14-42C5-9EE1-B968202A9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529" y="5683116"/>
            <a:ext cx="2163117" cy="34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>
              <a:spcBef>
                <a:spcPct val="50000"/>
              </a:spcBef>
            </a:pPr>
            <a:r>
              <a:rPr lang="de-DE" altLang="zh-TW" sz="16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2nd surface decoration</a:t>
            </a:r>
          </a:p>
        </p:txBody>
      </p:sp>
      <p:sp>
        <p:nvSpPr>
          <p:cNvPr id="781326" name="Textfeld 30">
            <a:extLst>
              <a:ext uri="{FF2B5EF4-FFF2-40B4-BE49-F238E27FC236}">
                <a16:creationId xmlns="" xmlns:a16="http://schemas.microsoft.com/office/drawing/2014/main" id="{0BA70E70-4900-46F0-982E-FB20D8495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715" y="5683116"/>
            <a:ext cx="2168662" cy="34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>
              <a:spcBef>
                <a:spcPct val="50000"/>
              </a:spcBef>
            </a:pPr>
            <a:r>
              <a:rPr lang="de-DE" altLang="zh-TW" sz="160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first surface decoration</a:t>
            </a:r>
          </a:p>
        </p:txBody>
      </p:sp>
      <p:pic>
        <p:nvPicPr>
          <p:cNvPr id="781327" name="Picture 15" descr="Kymco_logo">
            <a:extLst>
              <a:ext uri="{FF2B5EF4-FFF2-40B4-BE49-F238E27FC236}">
                <a16:creationId xmlns="" xmlns:a16="http://schemas.microsoft.com/office/drawing/2014/main" id="{F1C898C1-3FAF-45B3-ABA9-2CC23E08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45" y="1219333"/>
            <a:ext cx="1600104" cy="3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19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0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I. 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76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>
            <a:extLst>
              <a:ext uri="{FF2B5EF4-FFF2-40B4-BE49-F238E27FC236}">
                <a16:creationId xmlns="" xmlns:a16="http://schemas.microsoft.com/office/drawing/2014/main" id="{DD14B8D4-49CB-458E-BF36-B86B47215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0FA428D9-CC86-4CF9-AD20-AC9FA60EB0C4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6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5431" name="Rectangle 2">
            <a:extLst>
              <a:ext uri="{FF2B5EF4-FFF2-40B4-BE49-F238E27FC236}">
                <a16:creationId xmlns="" xmlns:a16="http://schemas.microsoft.com/office/drawing/2014/main" id="{AA1B0F7A-DDB3-40F9-A765-410A4D44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5432" name="Rectangle 3">
            <a:extLst>
              <a:ext uri="{FF2B5EF4-FFF2-40B4-BE49-F238E27FC236}">
                <a16:creationId xmlns="" xmlns:a16="http://schemas.microsoft.com/office/drawing/2014/main" id="{A537544D-CABA-4014-9338-3DB61898A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5412" name="Picture 4" descr="sp">
            <a:extLst>
              <a:ext uri="{FF2B5EF4-FFF2-40B4-BE49-F238E27FC236}">
                <a16:creationId xmlns="" xmlns:a16="http://schemas.microsoft.com/office/drawing/2014/main" id="{36AB3671-3392-4CCD-8FFC-2B53BC1E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8" y="4624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5413" name="Picture 5" descr="sp">
            <a:extLst>
              <a:ext uri="{FF2B5EF4-FFF2-40B4-BE49-F238E27FC236}">
                <a16:creationId xmlns="" xmlns:a16="http://schemas.microsoft.com/office/drawing/2014/main" id="{8BD15F07-404F-4526-8AEA-27B8D3DD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8" y="4624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5414" name="Rectangle 6">
            <a:extLst>
              <a:ext uri="{FF2B5EF4-FFF2-40B4-BE49-F238E27FC236}">
                <a16:creationId xmlns="" xmlns:a16="http://schemas.microsoft.com/office/drawing/2014/main" id="{B237ABCD-199D-4E3F-B100-71B0DAC3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722" y="2000335"/>
            <a:ext cx="6535349" cy="3790724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2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5415" name="Rectangle 8">
            <a:extLst>
              <a:ext uri="{FF2B5EF4-FFF2-40B4-BE49-F238E27FC236}">
                <a16:creationId xmlns="" xmlns:a16="http://schemas.microsoft.com/office/drawing/2014/main" id="{FF55556B-2008-4594-8DD8-8F3A4C16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706" y="1244731"/>
            <a:ext cx="184625" cy="2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7" tIns="45693" rIns="91387" bIns="45693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200">
              <a:solidFill>
                <a:srgbClr val="80808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5416" name="Text Box 9">
            <a:extLst>
              <a:ext uri="{FF2B5EF4-FFF2-40B4-BE49-F238E27FC236}">
                <a16:creationId xmlns="" xmlns:a16="http://schemas.microsoft.com/office/drawing/2014/main" id="{90037084-82BE-4EAC-B895-3AD0AA0C9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830" y="1268544"/>
            <a:ext cx="184625" cy="2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87" tIns="45693" rIns="91387" bIns="45693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en-GB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85418" name="Picture 12" descr="sp">
            <a:extLst>
              <a:ext uri="{FF2B5EF4-FFF2-40B4-BE49-F238E27FC236}">
                <a16:creationId xmlns="" xmlns:a16="http://schemas.microsoft.com/office/drawing/2014/main" id="{E0A9834B-5E6C-4BAF-B164-0906D922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68" y="3290897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6221" name="Rectangle 13">
            <a:extLst>
              <a:ext uri="{FF2B5EF4-FFF2-40B4-BE49-F238E27FC236}">
                <a16:creationId xmlns="" xmlns:a16="http://schemas.microsoft.com/office/drawing/2014/main" id="{13A40283-897B-4B7E-BC40-514D2655D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37" y="3763943"/>
            <a:ext cx="873073" cy="46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 dirty="0">
                <a:solidFill>
                  <a:srgbClr val="80808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</a:t>
            </a:r>
            <a:endParaRPr lang="en-US" sz="1899" dirty="0">
              <a:solidFill>
                <a:srgbClr val="808080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06222" name="Rectangle 14">
            <a:extLst>
              <a:ext uri="{FF2B5EF4-FFF2-40B4-BE49-F238E27FC236}">
                <a16:creationId xmlns="" xmlns:a16="http://schemas.microsoft.com/office/drawing/2014/main" id="{305F0D61-95AC-460C-A84E-8A4CF169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852" y="5843444"/>
            <a:ext cx="1562007" cy="66671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>
              <a:defRPr/>
            </a:pPr>
            <a:r>
              <a:rPr lang="de-DE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Part </a:t>
            </a:r>
            <a:r>
              <a:rPr lang="de-DE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Production</a:t>
            </a:r>
            <a:r>
              <a:rPr lang="de-DE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in:</a:t>
            </a:r>
          </a:p>
          <a:p>
            <a:pPr defTabSz="914358">
              <a:defRPr/>
            </a:pPr>
            <a:r>
              <a:rPr lang="de-DE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Indonesia</a:t>
            </a:r>
            <a:endParaRPr lang="de-DE" sz="1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85421" name="Grafik 1">
            <a:extLst>
              <a:ext uri="{FF2B5EF4-FFF2-40B4-BE49-F238E27FC236}">
                <a16:creationId xmlns="" xmlns:a16="http://schemas.microsoft.com/office/drawing/2014/main" id="{2A5ACE50-0926-4C20-AB45-F3F77616C7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1" y="2217810"/>
            <a:ext cx="2501751" cy="16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3">
            <a:extLst>
              <a:ext uri="{FF2B5EF4-FFF2-40B4-BE49-F238E27FC236}">
                <a16:creationId xmlns="" xmlns:a16="http://schemas.microsoft.com/office/drawing/2014/main" id="{4C80EA62-34A7-4BC3-ACF7-63DF6324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10" y="1447918"/>
            <a:ext cx="2301738" cy="34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rgbClr val="5F5F5F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rgbClr val="5F5F5F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rgbClr val="5F5F5F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5F5F5F"/>
                </a:solidFill>
                <a:latin typeface="Arial" charset="0"/>
              </a:defRPr>
            </a:lvl9pPr>
          </a:lstStyle>
          <a:p>
            <a:pPr defTabSz="914358" eaLnBrk="1" hangingPunct="1">
              <a:defRPr/>
            </a:pPr>
            <a:r>
              <a:rPr lang="de-DE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Yamaha 2-wheelers</a:t>
            </a:r>
          </a:p>
        </p:txBody>
      </p:sp>
      <p:pic>
        <p:nvPicPr>
          <p:cNvPr id="785423" name="Grafik 1">
            <a:extLst>
              <a:ext uri="{FF2B5EF4-FFF2-40B4-BE49-F238E27FC236}">
                <a16:creationId xmlns="" xmlns:a16="http://schemas.microsoft.com/office/drawing/2014/main" id="{8BC39C8F-6723-4670-BDB6-1510C57D8F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8" t="16281" r="25928" b="20488"/>
          <a:stretch>
            <a:fillRect/>
          </a:stretch>
        </p:blipFill>
        <p:spPr bwMode="auto">
          <a:xfrm>
            <a:off x="6442055" y="4411605"/>
            <a:ext cx="1409616" cy="12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hteck 1">
            <a:extLst>
              <a:ext uri="{FF2B5EF4-FFF2-40B4-BE49-F238E27FC236}">
                <a16:creationId xmlns="" xmlns:a16="http://schemas.microsoft.com/office/drawing/2014/main" id="{167750C8-5D5A-42DB-A4E5-5755B4730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60" y="5791060"/>
            <a:ext cx="5286060" cy="28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en-AU" altLang="en-US" sz="1200">
                <a:solidFill>
                  <a:srgbClr val="000000"/>
                </a:solidFill>
                <a:latin typeface="Arial" panose="020B0604020202020204" pitchFamily="34" charset="0"/>
              </a:rPr>
              <a:t>Models: Mio J, Mio Sporty, Xeon, Jupiter MX, Jupiter Z and Byson</a:t>
            </a:r>
            <a:endParaRPr lang="de-DE" altLang="zh-TW" sz="12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5425" name="Grafik 2">
            <a:extLst>
              <a:ext uri="{FF2B5EF4-FFF2-40B4-BE49-F238E27FC236}">
                <a16:creationId xmlns="" xmlns:a16="http://schemas.microsoft.com/office/drawing/2014/main" id="{40D66B9F-7F8E-41EF-A7F2-F15AD477E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633" y="2243208"/>
            <a:ext cx="2277926" cy="163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85426" name="Gerade Verbindung 2">
            <a:extLst>
              <a:ext uri="{FF2B5EF4-FFF2-40B4-BE49-F238E27FC236}">
                <a16:creationId xmlns="" xmlns:a16="http://schemas.microsoft.com/office/drawing/2014/main" id="{FA6700A9-5B32-4640-B7B9-A3165B6E22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54702" y="5040217"/>
            <a:ext cx="787353" cy="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5427" name="Gerade Verbindung 4">
            <a:extLst>
              <a:ext uri="{FF2B5EF4-FFF2-40B4-BE49-F238E27FC236}">
                <a16:creationId xmlns="" xmlns:a16="http://schemas.microsoft.com/office/drawing/2014/main" id="{9D54192A-1597-45E7-9556-9BE91B164B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54702" y="3062311"/>
            <a:ext cx="0" cy="1977907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5428" name="Gerade Verbindung 33">
            <a:extLst>
              <a:ext uri="{FF2B5EF4-FFF2-40B4-BE49-F238E27FC236}">
                <a16:creationId xmlns="" xmlns:a16="http://schemas.microsoft.com/office/drawing/2014/main" id="{70F6973C-85FD-4394-A1DB-035A3EDADD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51671" y="5059266"/>
            <a:ext cx="1619154" cy="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5429" name="Gerade Verbindung 34">
            <a:extLst>
              <a:ext uri="{FF2B5EF4-FFF2-40B4-BE49-F238E27FC236}">
                <a16:creationId xmlns="" xmlns:a16="http://schemas.microsoft.com/office/drawing/2014/main" id="{85A349F5-0DCE-4D69-96C6-F4CC4BDE94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470824" y="2690857"/>
            <a:ext cx="0" cy="2368409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85430" name="Picture 2" descr="http://t0.gstatic.com/images?q=tbn:ANd9GcQZGmQBO7GgQUACln4WSNa6wh_yEa3IGJWq2gNjsESK2QFH4F1MIw">
            <a:extLst>
              <a:ext uri="{FF2B5EF4-FFF2-40B4-BE49-F238E27FC236}">
                <a16:creationId xmlns="" xmlns:a16="http://schemas.microsoft.com/office/drawing/2014/main" id="{4A8DA99F-FEC2-4277-82D2-1EC8BF71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4"/>
          <a:stretch>
            <a:fillRect/>
          </a:stretch>
        </p:blipFill>
        <p:spPr bwMode="auto">
          <a:xfrm>
            <a:off x="3287880" y="1185998"/>
            <a:ext cx="793702" cy="8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5433" name="_s1035">
            <a:extLst>
              <a:ext uri="{FF2B5EF4-FFF2-40B4-BE49-F238E27FC236}">
                <a16:creationId xmlns="" xmlns:a16="http://schemas.microsoft.com/office/drawing/2014/main" id="{4AF66A01-61FE-4956-8BD5-3AF9A2B15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Japan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7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8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1930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>
            <a:extLst>
              <a:ext uri="{FF2B5EF4-FFF2-40B4-BE49-F238E27FC236}">
                <a16:creationId xmlns="" xmlns:a16="http://schemas.microsoft.com/office/drawing/2014/main" id="{087CF219-8EEB-47B9-94D6-94D0140CF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BFFE6EEE-EC8B-46DA-AA36-52FBF8878E46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7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0114" name="Rectangle 2">
            <a:extLst>
              <a:ext uri="{FF2B5EF4-FFF2-40B4-BE49-F238E27FC236}">
                <a16:creationId xmlns="" xmlns:a16="http://schemas.microsoft.com/office/drawing/2014/main" id="{77B294CD-32C1-45BF-AEA7-B84A0F61F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0115" name="Rectangle 3">
            <a:extLst>
              <a:ext uri="{FF2B5EF4-FFF2-40B4-BE49-F238E27FC236}">
                <a16:creationId xmlns="" xmlns:a16="http://schemas.microsoft.com/office/drawing/2014/main" id="{6217E2A6-0D0A-4F60-9F3D-5F800766E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0116" name="Rectangle 10">
            <a:extLst>
              <a:ext uri="{FF2B5EF4-FFF2-40B4-BE49-F238E27FC236}">
                <a16:creationId xmlns="" xmlns:a16="http://schemas.microsoft.com/office/drawing/2014/main" id="{BDF86ABA-6E38-4E38-9B8A-00D39B6C3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552" y="1160598"/>
            <a:ext cx="2593820" cy="398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358"/>
            <a:endParaRPr lang="zh-TW" altLang="en-US" sz="2000">
              <a:solidFill>
                <a:srgbClr val="80808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0117" name="_s1035">
            <a:extLst>
              <a:ext uri="{FF2B5EF4-FFF2-40B4-BE49-F238E27FC236}">
                <a16:creationId xmlns="" xmlns:a16="http://schemas.microsoft.com/office/drawing/2014/main" id="{9E6C8CC2-AA8B-4BC3-BF35-86F0C97A7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Europe</a:t>
            </a:r>
          </a:p>
        </p:txBody>
      </p:sp>
      <p:sp>
        <p:nvSpPr>
          <p:cNvPr id="730119" name="Rectangle 29">
            <a:extLst>
              <a:ext uri="{FF2B5EF4-FFF2-40B4-BE49-F238E27FC236}">
                <a16:creationId xmlns="" xmlns:a16="http://schemas.microsoft.com/office/drawing/2014/main" id="{0F31892B-3C9C-4D33-A792-299B8EA03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552" y="1836834"/>
            <a:ext cx="5851177" cy="389708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400">
              <a:solidFill>
                <a:srgbClr val="003366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5774" name="Rectangle 30">
            <a:extLst>
              <a:ext uri="{FF2B5EF4-FFF2-40B4-BE49-F238E27FC236}">
                <a16:creationId xmlns="" xmlns:a16="http://schemas.microsoft.com/office/drawing/2014/main" id="{D6A7DC93-284C-4FC6-A696-63F106437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523" y="1379660"/>
            <a:ext cx="1793768" cy="360658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5AA0B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>
              <a:defRPr/>
            </a:pPr>
            <a:endParaRPr lang="de-DE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0123" name="Line 33">
            <a:extLst>
              <a:ext uri="{FF2B5EF4-FFF2-40B4-BE49-F238E27FC236}">
                <a16:creationId xmlns="" xmlns:a16="http://schemas.microsoft.com/office/drawing/2014/main" id="{16585E89-F6E0-459E-B984-5318E6A6B8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745" y="1828896"/>
            <a:ext cx="700998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5778" name="Rectangle 34">
            <a:extLst>
              <a:ext uri="{FF2B5EF4-FFF2-40B4-BE49-F238E27FC236}">
                <a16:creationId xmlns="" xmlns:a16="http://schemas.microsoft.com/office/drawing/2014/main" id="{0B94A3ED-B4BD-4C5D-BD75-4572EABD7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71" y="1433632"/>
            <a:ext cx="2066802" cy="38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endParaRPr lang="en-US" sz="1899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30125" name="Picture 35" descr="bmw_logo_2007_p0034956-b">
            <a:hlinkClick r:id="rId2"/>
            <a:extLst>
              <a:ext uri="{FF2B5EF4-FFF2-40B4-BE49-F238E27FC236}">
                <a16:creationId xmlns="" xmlns:a16="http://schemas.microsoft.com/office/drawing/2014/main" id="{1CE55B85-B011-467D-A309-0393F897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319" y="1420934"/>
            <a:ext cx="1012764" cy="76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26" name="Picture 36" descr="BMW-Niere">
            <a:extLst>
              <a:ext uri="{FF2B5EF4-FFF2-40B4-BE49-F238E27FC236}">
                <a16:creationId xmlns="" xmlns:a16="http://schemas.microsoft.com/office/drawing/2014/main" id="{69713FA5-6435-4291-9304-C2F59AC9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64" y="3300421"/>
            <a:ext cx="4559028" cy="214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27" name="Picture 37" descr="BMW Niere">
            <a:extLst>
              <a:ext uri="{FF2B5EF4-FFF2-40B4-BE49-F238E27FC236}">
                <a16:creationId xmlns="" xmlns:a16="http://schemas.microsoft.com/office/drawing/2014/main" id="{EDBC0BF7-6558-4DEE-9DDC-5813579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27" y="1905091"/>
            <a:ext cx="1877900" cy="127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82" name="Rectangle 38">
            <a:extLst>
              <a:ext uri="{FF2B5EF4-FFF2-40B4-BE49-F238E27FC236}">
                <a16:creationId xmlns="" xmlns:a16="http://schemas.microsoft.com/office/drawing/2014/main" id="{E9C6AE2E-2A24-4263-B365-136A39EE9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647" y="1176473"/>
            <a:ext cx="584165" cy="40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</a:t>
            </a:r>
          </a:p>
        </p:txBody>
      </p:sp>
      <p:sp>
        <p:nvSpPr>
          <p:cNvPr id="730129" name="Line 39">
            <a:extLst>
              <a:ext uri="{FF2B5EF4-FFF2-40B4-BE49-F238E27FC236}">
                <a16:creationId xmlns="" xmlns:a16="http://schemas.microsoft.com/office/drawing/2014/main" id="{A7B0F9F2-16C7-496F-B672-BFEB87350C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4524" y="1509828"/>
            <a:ext cx="1142932" cy="822276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30130" name="Picture 40" descr="12534_report_w486">
            <a:extLst>
              <a:ext uri="{FF2B5EF4-FFF2-40B4-BE49-F238E27FC236}">
                <a16:creationId xmlns="" xmlns:a16="http://schemas.microsoft.com/office/drawing/2014/main" id="{85D9778F-8C9F-4215-B517-265E9DA90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546" y="2636885"/>
            <a:ext cx="1225477" cy="75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31" name="Picture 41" descr="design_exterior">
            <a:extLst>
              <a:ext uri="{FF2B5EF4-FFF2-40B4-BE49-F238E27FC236}">
                <a16:creationId xmlns="" xmlns:a16="http://schemas.microsoft.com/office/drawing/2014/main" id="{6A281B65-1500-4494-91C3-24FE522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60" y="3273434"/>
            <a:ext cx="1560420" cy="60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32" name="Picture 42" descr="1002_020807_1_bmw_7neu_1000">
            <a:extLst>
              <a:ext uri="{FF2B5EF4-FFF2-40B4-BE49-F238E27FC236}">
                <a16:creationId xmlns="" xmlns:a16="http://schemas.microsoft.com/office/drawing/2014/main" id="{DA8689A4-BB2B-43A5-8B19-E91CCFAC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59" y="4105236"/>
            <a:ext cx="906409" cy="68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33" name="Picture 43" descr="experience_6series_coupe">
            <a:extLst>
              <a:ext uri="{FF2B5EF4-FFF2-40B4-BE49-F238E27FC236}">
                <a16:creationId xmlns="" xmlns:a16="http://schemas.microsoft.com/office/drawing/2014/main" id="{BF7AB282-37BC-43A5-B461-A6726505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5" y="3821090"/>
            <a:ext cx="1369932" cy="5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34" name="Picture 44" descr="rigid_body">
            <a:extLst>
              <a:ext uri="{FF2B5EF4-FFF2-40B4-BE49-F238E27FC236}">
                <a16:creationId xmlns="" xmlns:a16="http://schemas.microsoft.com/office/drawing/2014/main" id="{BA3AE188-F51B-425A-8F7C-DE3045FB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4" y="4581456"/>
            <a:ext cx="1371518" cy="52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0135" name="Picture 45" descr="bmw-x1">
            <a:extLst>
              <a:ext uri="{FF2B5EF4-FFF2-40B4-BE49-F238E27FC236}">
                <a16:creationId xmlns="" xmlns:a16="http://schemas.microsoft.com/office/drawing/2014/main" id="{C2C3B85F-42A9-44D7-85F7-95009ED0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59" y="2228922"/>
            <a:ext cx="1204842" cy="6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90" name="Rectangle 46">
            <a:extLst>
              <a:ext uri="{FF2B5EF4-FFF2-40B4-BE49-F238E27FC236}">
                <a16:creationId xmlns="" xmlns:a16="http://schemas.microsoft.com/office/drawing/2014/main" id="{48ED2937-65B7-4249-9164-B418D836E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971" y="5162448"/>
            <a:ext cx="1266749" cy="552417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Part Production in:</a:t>
            </a:r>
          </a:p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Germany + Spain</a:t>
            </a:r>
          </a:p>
        </p:txBody>
      </p:sp>
      <p:sp>
        <p:nvSpPr>
          <p:cNvPr id="730144" name="Line 39">
            <a:extLst>
              <a:ext uri="{FF2B5EF4-FFF2-40B4-BE49-F238E27FC236}">
                <a16:creationId xmlns="" xmlns:a16="http://schemas.microsoft.com/office/drawing/2014/main" id="{D65CB6EA-0085-492A-867B-5360BD672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233" y="1524115"/>
            <a:ext cx="304782" cy="304781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0145" name="Line 39">
            <a:extLst>
              <a:ext uri="{FF2B5EF4-FFF2-40B4-BE49-F238E27FC236}">
                <a16:creationId xmlns="" xmlns:a16="http://schemas.microsoft.com/office/drawing/2014/main" id="{76F64005-4ECB-4B06-BDB7-E469B5FA65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322" y="1524114"/>
            <a:ext cx="1523910" cy="312401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7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8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2877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2">
            <a:extLst>
              <a:ext uri="{FF2B5EF4-FFF2-40B4-BE49-F238E27FC236}">
                <a16:creationId xmlns="" xmlns:a16="http://schemas.microsoft.com/office/drawing/2014/main" id="{3BDFCA0B-1FBD-458A-988B-20A3D4590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B7D99EED-B56E-455C-8DCA-98627D2E9BC5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8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9518" name="Rectangle 2">
            <a:extLst>
              <a:ext uri="{FF2B5EF4-FFF2-40B4-BE49-F238E27FC236}">
                <a16:creationId xmlns="" xmlns:a16="http://schemas.microsoft.com/office/drawing/2014/main" id="{985BE8A4-21B1-4059-9CFC-CADD0D69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9519" name="Rectangle 3">
            <a:extLst>
              <a:ext uri="{FF2B5EF4-FFF2-40B4-BE49-F238E27FC236}">
                <a16:creationId xmlns="" xmlns:a16="http://schemas.microsoft.com/office/drawing/2014/main" id="{577A9C4C-DAA6-476B-BA1A-3A268B17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43137"/>
            <a:ext cx="7379847" cy="541781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89520" name="_s1035">
            <a:extLst>
              <a:ext uri="{FF2B5EF4-FFF2-40B4-BE49-F238E27FC236}">
                <a16:creationId xmlns="" xmlns:a16="http://schemas.microsoft.com/office/drawing/2014/main" id="{EA0EC9DF-9DCF-4122-A605-884BAD9A5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Europe</a:t>
            </a:r>
          </a:p>
        </p:txBody>
      </p:sp>
      <p:sp>
        <p:nvSpPr>
          <p:cNvPr id="789507" name="Rectangle 3">
            <a:extLst>
              <a:ext uri="{FF2B5EF4-FFF2-40B4-BE49-F238E27FC236}">
                <a16:creationId xmlns="" xmlns:a16="http://schemas.microsoft.com/office/drawing/2014/main" id="{D0A9359F-0133-4D36-AB10-4F1042410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86" y="1976525"/>
            <a:ext cx="6019441" cy="4576489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789509" name="Picture 5" descr="lavida interior">
            <a:extLst>
              <a:ext uri="{FF2B5EF4-FFF2-40B4-BE49-F238E27FC236}">
                <a16:creationId xmlns="" xmlns:a16="http://schemas.microsoft.com/office/drawing/2014/main" id="{ECBC284E-90E2-447C-A25F-161D53EB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69" y="2057482"/>
            <a:ext cx="3671669" cy="275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9510" name="Picture 8" descr="P1050588">
            <a:extLst>
              <a:ext uri="{FF2B5EF4-FFF2-40B4-BE49-F238E27FC236}">
                <a16:creationId xmlns="" xmlns:a16="http://schemas.microsoft.com/office/drawing/2014/main" id="{6C048625-0AB9-45AF-B51D-B76896DAD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r="14464"/>
          <a:stretch>
            <a:fillRect/>
          </a:stretch>
        </p:blipFill>
        <p:spPr bwMode="auto">
          <a:xfrm>
            <a:off x="4800678" y="3733782"/>
            <a:ext cx="2592234" cy="25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9511" name="Rectangle 10">
            <a:extLst>
              <a:ext uri="{FF2B5EF4-FFF2-40B4-BE49-F238E27FC236}">
                <a16:creationId xmlns="" xmlns:a16="http://schemas.microsoft.com/office/drawing/2014/main" id="{C2A44701-204C-4206-ACFE-0C7B67F7E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56" y="6248233"/>
            <a:ext cx="1972410" cy="28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>
              <a:spcBef>
                <a:spcPct val="50000"/>
              </a:spcBef>
            </a:pPr>
            <a:r>
              <a:rPr lang="de-DE" altLang="zh-TW" sz="1200">
                <a:solidFill>
                  <a:srgbClr val="00CC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CHROME </a:t>
            </a:r>
            <a:r>
              <a:rPr lang="en-US" altLang="en-US" sz="1200">
                <a:solidFill>
                  <a:srgbClr val="00CCFF"/>
                </a:solidFill>
                <a:latin typeface="Arial" panose="020B0604020202020204" pitchFamily="34" charset="0"/>
              </a:rPr>
              <a:t>GLC 73725-05</a:t>
            </a:r>
          </a:p>
        </p:txBody>
      </p:sp>
      <p:sp>
        <p:nvSpPr>
          <p:cNvPr id="789514" name="Rectangle 15">
            <a:extLst>
              <a:ext uri="{FF2B5EF4-FFF2-40B4-BE49-F238E27FC236}">
                <a16:creationId xmlns="" xmlns:a16="http://schemas.microsoft.com/office/drawing/2014/main" id="{EB474F3F-0609-4444-B6AE-42F7F8E6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964" y="1520939"/>
            <a:ext cx="2268403" cy="2287452"/>
          </a:xfrm>
          <a:prstGeom prst="rect">
            <a:avLst/>
          </a:prstGeom>
          <a:solidFill>
            <a:schemeClr val="bg1">
              <a:alpha val="5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8176" name="Rectangle 16">
            <a:extLst>
              <a:ext uri="{FF2B5EF4-FFF2-40B4-BE49-F238E27FC236}">
                <a16:creationId xmlns="" xmlns:a16="http://schemas.microsoft.com/office/drawing/2014/main" id="{C754F77C-C674-4474-873F-786F9C816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918" y="1600310"/>
            <a:ext cx="2606520" cy="461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defTabSz="914358">
              <a:defRPr/>
            </a:pPr>
            <a:r>
              <a:rPr 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SVW Lavida</a:t>
            </a: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89516" name="Picture 17" descr="Lavida2">
            <a:extLst>
              <a:ext uri="{FF2B5EF4-FFF2-40B4-BE49-F238E27FC236}">
                <a16:creationId xmlns="" xmlns:a16="http://schemas.microsoft.com/office/drawing/2014/main" id="{63FBB64C-01B9-4FC4-BD2D-920D301B2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4276" r="4402"/>
          <a:stretch>
            <a:fillRect/>
          </a:stretch>
        </p:blipFill>
        <p:spPr bwMode="auto">
          <a:xfrm>
            <a:off x="3425985" y="2322580"/>
            <a:ext cx="2087438" cy="14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9517" name="Picture 18" descr="VW-logo-big">
            <a:hlinkClick r:id="rId5"/>
            <a:extLst>
              <a:ext uri="{FF2B5EF4-FFF2-40B4-BE49-F238E27FC236}">
                <a16:creationId xmlns="" xmlns:a16="http://schemas.microsoft.com/office/drawing/2014/main" id="{FBB23D59-E89D-49C0-961E-5FE7AD6B4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64" y="1492366"/>
            <a:ext cx="790528" cy="79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82" name="Rectangle 38">
            <a:extLst>
              <a:ext uri="{FF2B5EF4-FFF2-40B4-BE49-F238E27FC236}">
                <a16:creationId xmlns="" xmlns:a16="http://schemas.microsoft.com/office/drawing/2014/main" id="{5FED697E-8178-4289-B173-38577BEDA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836" y="1206633"/>
            <a:ext cx="584165" cy="40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</a:t>
            </a:r>
          </a:p>
        </p:txBody>
      </p:sp>
      <p:sp>
        <p:nvSpPr>
          <p:cNvPr id="789522" name="Line 39">
            <a:extLst>
              <a:ext uri="{FF2B5EF4-FFF2-40B4-BE49-F238E27FC236}">
                <a16:creationId xmlns="" xmlns:a16="http://schemas.microsoft.com/office/drawing/2014/main" id="{69C17EFB-8586-4A47-B595-FC1223BB6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233" y="1600309"/>
            <a:ext cx="1066737" cy="137151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9523" name="Line 39">
            <a:extLst>
              <a:ext uri="{FF2B5EF4-FFF2-40B4-BE49-F238E27FC236}">
                <a16:creationId xmlns="" xmlns:a16="http://schemas.microsoft.com/office/drawing/2014/main" id="{12AEDEB0-A0DF-445C-BE94-D3C705D509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8060" y="1600309"/>
            <a:ext cx="457173" cy="1142932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9524" name="Line 39">
            <a:extLst>
              <a:ext uri="{FF2B5EF4-FFF2-40B4-BE49-F238E27FC236}">
                <a16:creationId xmlns="" xmlns:a16="http://schemas.microsoft.com/office/drawing/2014/main" id="{1F01CE51-22C8-4388-9C2B-3035EF028B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2841" y="1600310"/>
            <a:ext cx="152391" cy="1219127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0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1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7154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">
            <a:extLst>
              <a:ext uri="{FF2B5EF4-FFF2-40B4-BE49-F238E27FC236}">
                <a16:creationId xmlns="" xmlns:a16="http://schemas.microsoft.com/office/drawing/2014/main" id="{502E316A-66C1-4499-AAD9-B7DEE9FBCF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58"/>
            <a:fld id="{81FABAC8-C74D-44F7-8DB8-AB6B18D2AF4C}" type="slidenum">
              <a:rPr lang="zh-TW" altLang="de-DE" b="0">
                <a:solidFill>
                  <a:srgbClr val="000000"/>
                </a:solidFill>
                <a:latin typeface="Arial" panose="020B0604020202020204" pitchFamily="34" charset="0"/>
              </a:rPr>
              <a:pPr defTabSz="914358"/>
              <a:t>9</a:t>
            </a:fld>
            <a:endParaRPr lang="de-DE" altLang="zh-TW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6258" name="Rectangle 2">
            <a:extLst>
              <a:ext uri="{FF2B5EF4-FFF2-40B4-BE49-F238E27FC236}">
                <a16:creationId xmlns="" xmlns:a16="http://schemas.microsoft.com/office/drawing/2014/main" id="{44D60B51-6524-4586-995F-9BA0AFDB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274" y="1089165"/>
            <a:ext cx="9143455" cy="5486073"/>
          </a:xfrm>
          <a:prstGeom prst="rect">
            <a:avLst/>
          </a:prstGeom>
          <a:gradFill rotWithShape="0">
            <a:gsLst>
              <a:gs pos="0">
                <a:srgbClr val="181E38"/>
              </a:gs>
              <a:gs pos="50000">
                <a:srgbClr val="334079"/>
              </a:gs>
              <a:gs pos="100000">
                <a:srgbClr val="181E38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6259" name="Rectangle 3">
            <a:extLst>
              <a:ext uri="{FF2B5EF4-FFF2-40B4-BE49-F238E27FC236}">
                <a16:creationId xmlns="" xmlns:a16="http://schemas.microsoft.com/office/drawing/2014/main" id="{30559826-34EE-43F8-9F69-124801DB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882" y="1197108"/>
            <a:ext cx="7379847" cy="5363844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884" indent="-342884" defTabSz="914358">
              <a:buFontTx/>
              <a:buChar char="•"/>
            </a:pPr>
            <a:endParaRPr lang="zh-TW" altLang="en-US" sz="10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6261" name="_s1035">
            <a:extLst>
              <a:ext uri="{FF2B5EF4-FFF2-40B4-BE49-F238E27FC236}">
                <a16:creationId xmlns="" xmlns:a16="http://schemas.microsoft.com/office/drawing/2014/main" id="{6B6E77A7-4663-484A-BFC7-29781A1D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139" y="1268542"/>
            <a:ext cx="1439778" cy="453998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33CC"/>
            </a:solidFill>
            <a:round/>
            <a:headEnd/>
            <a:tailEnd/>
          </a:ln>
        </p:spPr>
        <p:txBody>
          <a:bodyPr wrap="none" lIns="86030" tIns="43015" rIns="86030" bIns="43015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r>
              <a:rPr lang="de-DE" altLang="zh-TW" sz="12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China</a:t>
            </a:r>
          </a:p>
        </p:txBody>
      </p:sp>
      <p:sp>
        <p:nvSpPr>
          <p:cNvPr id="736263" name="Rectangle 12">
            <a:extLst>
              <a:ext uri="{FF2B5EF4-FFF2-40B4-BE49-F238E27FC236}">
                <a16:creationId xmlns="" xmlns:a16="http://schemas.microsoft.com/office/drawing/2014/main" id="{2DB23ECD-E5CD-438C-BB92-E5ED4A113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125" y="1927316"/>
            <a:ext cx="5822603" cy="3770088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1D3A"/>
              </a:gs>
            </a:gsLst>
            <a:path path="rect">
              <a:fillToRect l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6264" name="Rectangle 13">
            <a:extLst>
              <a:ext uri="{FF2B5EF4-FFF2-40B4-BE49-F238E27FC236}">
                <a16:creationId xmlns="" xmlns:a16="http://schemas.microsoft.com/office/drawing/2014/main" id="{5AE1B131-D4E1-46BF-BFC2-FA33DA5B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445" y="1333626"/>
            <a:ext cx="1800118" cy="2817645"/>
          </a:xfrm>
          <a:prstGeom prst="rect">
            <a:avLst/>
          </a:prstGeom>
          <a:solidFill>
            <a:schemeClr val="bg1">
              <a:alpha val="58823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5AA0B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358"/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36268" name="Line 17">
            <a:extLst>
              <a:ext uri="{FF2B5EF4-FFF2-40B4-BE49-F238E27FC236}">
                <a16:creationId xmlns="" xmlns:a16="http://schemas.microsoft.com/office/drawing/2014/main" id="{90BDA4DD-A8D5-4AE1-BE99-FAC1CD38C76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33941" y="1752700"/>
            <a:ext cx="6933787" cy="174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3954" name="Rectangle 18">
            <a:extLst>
              <a:ext uri="{FF2B5EF4-FFF2-40B4-BE49-F238E27FC236}">
                <a16:creationId xmlns="" xmlns:a16="http://schemas.microsoft.com/office/drawing/2014/main" id="{788C730D-2FAC-4145-ABAD-EE672B63A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017" y="1360612"/>
            <a:ext cx="2611281" cy="37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Magotan </a:t>
            </a:r>
            <a:endParaRPr lang="en-US" sz="1899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36270" name="Picture 19" descr="VW-logo-big">
            <a:hlinkClick r:id="rId2"/>
            <a:extLst>
              <a:ext uri="{FF2B5EF4-FFF2-40B4-BE49-F238E27FC236}">
                <a16:creationId xmlns="" xmlns:a16="http://schemas.microsoft.com/office/drawing/2014/main" id="{A8F28166-2497-46FC-886A-D5A627D5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54" y="1393947"/>
            <a:ext cx="638137" cy="6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3956" name="Rectangle 20">
            <a:extLst>
              <a:ext uri="{FF2B5EF4-FFF2-40B4-BE49-F238E27FC236}">
                <a16:creationId xmlns="" xmlns:a16="http://schemas.microsoft.com/office/drawing/2014/main" id="{1A6A35B4-FDA0-469B-BEDC-34FFAA72F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888" y="1206633"/>
            <a:ext cx="2103313" cy="36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IMD</a:t>
            </a:r>
            <a:endParaRPr lang="en-US" sz="1899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36272" name="Picture 21" descr="New VW Passat">
            <a:extLst>
              <a:ext uri="{FF2B5EF4-FFF2-40B4-BE49-F238E27FC236}">
                <a16:creationId xmlns="" xmlns:a16="http://schemas.microsoft.com/office/drawing/2014/main" id="{3322C18B-0703-45E3-85FA-18FD7711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68" y="1952714"/>
            <a:ext cx="4874921" cy="33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6273" name="Line 22">
            <a:extLst>
              <a:ext uri="{FF2B5EF4-FFF2-40B4-BE49-F238E27FC236}">
                <a16:creationId xmlns="" xmlns:a16="http://schemas.microsoft.com/office/drawing/2014/main" id="{7E86168C-133D-48F4-A302-98FA65180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4581" y="1473317"/>
            <a:ext cx="1368343" cy="14699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6274" name="Line 23">
            <a:extLst>
              <a:ext uri="{FF2B5EF4-FFF2-40B4-BE49-F238E27FC236}">
                <a16:creationId xmlns="" xmlns:a16="http://schemas.microsoft.com/office/drawing/2014/main" id="{1F0B4156-3072-41AA-90D5-35C9D5196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2937" y="1535226"/>
            <a:ext cx="568291" cy="215728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6275" name="Line 24">
            <a:extLst>
              <a:ext uri="{FF2B5EF4-FFF2-40B4-BE49-F238E27FC236}">
                <a16:creationId xmlns="" xmlns:a16="http://schemas.microsoft.com/office/drawing/2014/main" id="{401AE7EA-80CA-40AE-8845-7E90E389F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2951" y="1551100"/>
            <a:ext cx="630200" cy="111594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23961" name="Rectangle 25">
            <a:extLst>
              <a:ext uri="{FF2B5EF4-FFF2-40B4-BE49-F238E27FC236}">
                <a16:creationId xmlns="" xmlns:a16="http://schemas.microsoft.com/office/drawing/2014/main" id="{6C02C57F-36B9-4673-841B-5F462979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48" y="4456052"/>
            <a:ext cx="1441364" cy="56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>
              <a:defRPr/>
            </a:pPr>
            <a:r>
              <a:rPr lang="en-US" sz="24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HS</a:t>
            </a:r>
          </a:p>
          <a:p>
            <a:pPr defTabSz="914358">
              <a:defRPr/>
            </a:pPr>
            <a:r>
              <a:rPr lang="en-US" sz="14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Tubenringe</a:t>
            </a:r>
          </a:p>
        </p:txBody>
      </p:sp>
      <p:sp>
        <p:nvSpPr>
          <p:cNvPr id="736277" name="Line 26">
            <a:extLst>
              <a:ext uri="{FF2B5EF4-FFF2-40B4-BE49-F238E27FC236}">
                <a16:creationId xmlns="" xmlns:a16="http://schemas.microsoft.com/office/drawing/2014/main" id="{339DA501-B9A9-4675-BFCB-DFF973A39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2523" y="2989291"/>
            <a:ext cx="292083" cy="1438189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358" eaLnBrk="0" hangingPunct="0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36278" name="Picture 27" descr="VW_Magotan_03">
            <a:extLst>
              <a:ext uri="{FF2B5EF4-FFF2-40B4-BE49-F238E27FC236}">
                <a16:creationId xmlns="" xmlns:a16="http://schemas.microsoft.com/office/drawing/2014/main" id="{F2264705-0451-4EE9-B727-CB52A51A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76" y="3114694"/>
            <a:ext cx="1571532" cy="89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6279" name="Picture 28" descr="7777_report_w486">
            <a:extLst>
              <a:ext uri="{FF2B5EF4-FFF2-40B4-BE49-F238E27FC236}">
                <a16:creationId xmlns="" xmlns:a16="http://schemas.microsoft.com/office/drawing/2014/main" id="{D06DC342-A79E-4F35-940F-50341690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12" y="2130502"/>
            <a:ext cx="1568357" cy="91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3965" name="Rectangle 29">
            <a:extLst>
              <a:ext uri="{FF2B5EF4-FFF2-40B4-BE49-F238E27FC236}">
                <a16:creationId xmlns="" xmlns:a16="http://schemas.microsoft.com/office/drawing/2014/main" id="{87F203D0-9889-44D3-8C15-D787C9D98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894" y="4962435"/>
            <a:ext cx="1260400" cy="53654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Part Production in:</a:t>
            </a:r>
          </a:p>
          <a:p>
            <a:pPr defTabSz="914358">
              <a:defRPr/>
            </a:pPr>
            <a:r>
              <a:rPr lang="de-DE" sz="11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China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64" y="5304"/>
            <a:ext cx="12192000" cy="984265"/>
            <a:chOff x="-89240" y="120553"/>
            <a:chExt cx="12192000" cy="984265"/>
          </a:xfrm>
        </p:grpSpPr>
        <p:sp>
          <p:nvSpPr>
            <p:cNvPr id="23" name="Rechteck 16">
              <a:extLst>
                <a:ext uri="{FF2B5EF4-FFF2-40B4-BE49-F238E27FC236}">
                  <a16:creationId xmlns="" xmlns:a16="http://schemas.microsoft.com/office/drawing/2014/main" id="{3755E791-16BE-4A06-A666-F4332CF0378C}"/>
                </a:ext>
              </a:extLst>
            </p:cNvPr>
            <p:cNvSpPr/>
            <p:nvPr/>
          </p:nvSpPr>
          <p:spPr bwMode="auto">
            <a:xfrm>
              <a:off x="-89240" y="120553"/>
              <a:ext cx="12192000" cy="984265"/>
            </a:xfrm>
            <a:prstGeom prst="rect">
              <a:avLst/>
            </a:prstGeom>
            <a:solidFill>
              <a:schemeClr val="bg1">
                <a:lumMod val="50000"/>
                <a:alpha val="55000"/>
              </a:schemeClr>
            </a:solidFill>
            <a:ln>
              <a:solidFill>
                <a:schemeClr val="bg1">
                  <a:lumMod val="50000"/>
                  <a:alpha val="32941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70462" tIns="35231" rIns="70462" bIns="35231"/>
            <a:lstStyle/>
            <a:p>
              <a:pPr eaLnBrk="1" hangingPunct="1">
                <a:defRPr/>
              </a:pPr>
              <a:endParaRPr lang="de-DE" sz="3780" dirty="0">
                <a:solidFill>
                  <a:schemeClr val="tx1"/>
                </a:solidFill>
              </a:endParaRPr>
            </a:p>
          </p:txBody>
        </p:sp>
        <p:pic>
          <p:nvPicPr>
            <p:cNvPr id="24" name="Google Shape;237;p8">
              <a:extLst>
                <a:ext uri="{FF2B5EF4-FFF2-40B4-BE49-F238E27FC236}">
                  <a16:creationId xmlns="" xmlns:a16="http://schemas.microsoft.com/office/drawing/2014/main" id="{322A1D5F-F2A3-4ADA-988B-A91F51AEE4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41492" y="283250"/>
              <a:ext cx="2302680" cy="57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38;p8">
              <a:extLst>
                <a:ext uri="{FF2B5EF4-FFF2-40B4-BE49-F238E27FC236}">
                  <a16:creationId xmlns="" xmlns:a16="http://schemas.microsoft.com/office/drawing/2014/main" id="{B150CD95-A10F-4E3A-99DC-881A149D44C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37901" y="129741"/>
              <a:ext cx="950940" cy="7302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itel 4">
            <a:extLst>
              <a:ext uri="{FF2B5EF4-FFF2-40B4-BE49-F238E27FC236}">
                <a16:creationId xmlns="" xmlns:a16="http://schemas.microsoft.com/office/drawing/2014/main" id="{EA46D359-07A0-4FC3-868D-CEABB475E29A}"/>
              </a:ext>
            </a:extLst>
          </p:cNvPr>
          <p:cNvSpPr txBox="1">
            <a:spLocks/>
          </p:cNvSpPr>
          <p:nvPr/>
        </p:nvSpPr>
        <p:spPr>
          <a:xfrm>
            <a:off x="406705" y="615529"/>
            <a:ext cx="8025989" cy="621853"/>
          </a:xfrm>
          <a:prstGeom prst="rect">
            <a:avLst/>
          </a:prstGeom>
        </p:spPr>
        <p:txBody>
          <a:bodyPr/>
          <a:lstStyle>
            <a:lvl1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Roboto" pitchFamily="2" charset="0"/>
              </a:defRPr>
            </a:lvl1pPr>
            <a:lvl2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356616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713232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069848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426464" algn="l" defTabSz="71199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D3E50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Automotive </a:t>
            </a:r>
            <a:r>
              <a:rPr lang="en-US" sz="2000" dirty="0">
                <a:solidFill>
                  <a:schemeClr val="tx1"/>
                </a:solidFill>
              </a:rPr>
              <a:t>Plastic </a:t>
            </a:r>
            <a:r>
              <a:rPr lang="en-US" sz="2000" dirty="0" smtClean="0">
                <a:solidFill>
                  <a:schemeClr val="tx1"/>
                </a:solidFill>
              </a:rPr>
              <a:t>Decoration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Textfeld 38"/>
          <p:cNvSpPr txBox="1"/>
          <p:nvPr/>
        </p:nvSpPr>
        <p:spPr>
          <a:xfrm>
            <a:off x="77885" y="-102584"/>
            <a:ext cx="1029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I</a:t>
            </a:r>
            <a:r>
              <a:rPr lang="en-US" sz="2400" dirty="0"/>
              <a:t>. </a:t>
            </a:r>
            <a:r>
              <a:rPr lang="en-US" sz="2400" dirty="0" smtClean="0"/>
              <a:t>Some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67287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372</Words>
  <Application>Microsoft Office PowerPoint</Application>
  <PresentationFormat>Widescreen</PresentationFormat>
  <Paragraphs>133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新細明體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lê thơm</cp:lastModifiedBy>
  <cp:revision>73</cp:revision>
  <dcterms:created xsi:type="dcterms:W3CDTF">2022-08-05T03:34:57Z</dcterms:created>
  <dcterms:modified xsi:type="dcterms:W3CDTF">2023-02-14T09:49:14Z</dcterms:modified>
</cp:coreProperties>
</file>